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6.xml" ContentType="application/vnd.openxmlformats-officedocument.theme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7.xml" ContentType="application/vnd.openxmlformats-officedocument.them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8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32" r:id="rId7"/>
    <p:sldMasterId id="2147483745" r:id="rId8"/>
  </p:sldMasterIdLst>
  <p:sldIdLst>
    <p:sldId id="256" r:id="rId9"/>
    <p:sldId id="257" r:id="rId10"/>
    <p:sldId id="258" r:id="rId11"/>
    <p:sldId id="259" r:id="rId12"/>
    <p:sldId id="260" r:id="rId13"/>
    <p:sldId id="767" r:id="rId14"/>
    <p:sldId id="769" r:id="rId15"/>
    <p:sldId id="261" r:id="rId16"/>
    <p:sldId id="768" r:id="rId17"/>
    <p:sldId id="770" r:id="rId18"/>
    <p:sldId id="771" r:id="rId19"/>
    <p:sldId id="772" r:id="rId20"/>
    <p:sldId id="773" r:id="rId21"/>
    <p:sldId id="262" r:id="rId22"/>
    <p:sldId id="766" r:id="rId23"/>
    <p:sldId id="263" r:id="rId24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978" autoAdjust="0"/>
  </p:normalViewPr>
  <p:slideViewPr>
    <p:cSldViewPr snapToGrid="0">
      <p:cViewPr varScale="1">
        <p:scale>
          <a:sx n="118" d="100"/>
          <a:sy n="118" d="100"/>
        </p:scale>
        <p:origin x="1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tableStyles" Target="tableStyle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Cristino" userId="898258a0-52ef-4420-8879-8301374dd408" providerId="ADAL" clId="{696056CC-CDCB-4DC1-AAF9-BF24301EAF58}"/>
    <pc:docChg chg="undo custSel addSld delSld modSld sldOrd addMainMaster delMainMaster addSection delSection modSection">
      <pc:chgData name="Rafael Cristino" userId="898258a0-52ef-4420-8879-8301374dd408" providerId="ADAL" clId="{696056CC-CDCB-4DC1-AAF9-BF24301EAF58}" dt="2022-06-03T01:02:50.646" v="300" actId="123"/>
      <pc:docMkLst>
        <pc:docMk/>
      </pc:docMkLst>
      <pc:sldChg chg="add del">
        <pc:chgData name="Rafael Cristino" userId="898258a0-52ef-4420-8879-8301374dd408" providerId="ADAL" clId="{696056CC-CDCB-4DC1-AAF9-BF24301EAF58}" dt="2022-06-03T00:42:48.726" v="15" actId="2696"/>
        <pc:sldMkLst>
          <pc:docMk/>
          <pc:sldMk cId="0" sldId="256"/>
        </pc:sldMkLst>
      </pc:sldChg>
      <pc:sldChg chg="addSp delSp modSp add del mod">
        <pc:chgData name="Rafael Cristino" userId="898258a0-52ef-4420-8879-8301374dd408" providerId="ADAL" clId="{696056CC-CDCB-4DC1-AAF9-BF24301EAF58}" dt="2022-06-03T00:48:28.811" v="120" actId="20577"/>
        <pc:sldMkLst>
          <pc:docMk/>
          <pc:sldMk cId="0" sldId="257"/>
        </pc:sldMkLst>
        <pc:spChg chg="add mod">
          <ac:chgData name="Rafael Cristino" userId="898258a0-52ef-4420-8879-8301374dd408" providerId="ADAL" clId="{696056CC-CDCB-4DC1-AAF9-BF24301EAF58}" dt="2022-06-03T00:48:28.811" v="120" actId="20577"/>
          <ac:spMkLst>
            <pc:docMk/>
            <pc:sldMk cId="0" sldId="257"/>
            <ac:spMk id="6" creationId="{E26CED1B-580F-4BB1-83FD-C8563045E1C9}"/>
          </ac:spMkLst>
        </pc:spChg>
        <pc:spChg chg="del">
          <ac:chgData name="Rafael Cristino" userId="898258a0-52ef-4420-8879-8301374dd408" providerId="ADAL" clId="{696056CC-CDCB-4DC1-AAF9-BF24301EAF58}" dt="2022-06-03T00:48:27.091" v="118" actId="478"/>
          <ac:spMkLst>
            <pc:docMk/>
            <pc:sldMk cId="0" sldId="257"/>
            <ac:spMk id="230" creationId="{00000000-0000-0000-0000-000000000000}"/>
          </ac:spMkLst>
        </pc:spChg>
      </pc:sldChg>
      <pc:sldChg chg="addSp delSp modSp add del mod">
        <pc:chgData name="Rafael Cristino" userId="898258a0-52ef-4420-8879-8301374dd408" providerId="ADAL" clId="{696056CC-CDCB-4DC1-AAF9-BF24301EAF58}" dt="2022-06-03T00:48:35.852" v="124" actId="478"/>
        <pc:sldMkLst>
          <pc:docMk/>
          <pc:sldMk cId="0" sldId="258"/>
        </pc:sldMkLst>
        <pc:spChg chg="add mod">
          <ac:chgData name="Rafael Cristino" userId="898258a0-52ef-4420-8879-8301374dd408" providerId="ADAL" clId="{696056CC-CDCB-4DC1-AAF9-BF24301EAF58}" dt="2022-06-03T00:48:32.779" v="123" actId="20577"/>
          <ac:spMkLst>
            <pc:docMk/>
            <pc:sldMk cId="0" sldId="258"/>
            <ac:spMk id="8" creationId="{0B1596AB-3798-4DFB-9496-CD68B09A17C2}"/>
          </ac:spMkLst>
        </pc:spChg>
        <pc:spChg chg="del">
          <ac:chgData name="Rafael Cristino" userId="898258a0-52ef-4420-8879-8301374dd408" providerId="ADAL" clId="{696056CC-CDCB-4DC1-AAF9-BF24301EAF58}" dt="2022-06-03T00:48:35.852" v="124" actId="478"/>
          <ac:spMkLst>
            <pc:docMk/>
            <pc:sldMk cId="0" sldId="258"/>
            <ac:spMk id="233" creationId="{00000000-0000-0000-0000-000000000000}"/>
          </ac:spMkLst>
        </pc:spChg>
      </pc:sldChg>
      <pc:sldChg chg="addSp delSp modSp add del mod">
        <pc:chgData name="Rafael Cristino" userId="898258a0-52ef-4420-8879-8301374dd408" providerId="ADAL" clId="{696056CC-CDCB-4DC1-AAF9-BF24301EAF58}" dt="2022-06-03T00:48:49.589" v="133" actId="20577"/>
        <pc:sldMkLst>
          <pc:docMk/>
          <pc:sldMk cId="0" sldId="259"/>
        </pc:sldMkLst>
        <pc:spChg chg="add mod">
          <ac:chgData name="Rafael Cristino" userId="898258a0-52ef-4420-8879-8301374dd408" providerId="ADAL" clId="{696056CC-CDCB-4DC1-AAF9-BF24301EAF58}" dt="2022-06-03T00:48:49.589" v="133" actId="20577"/>
          <ac:spMkLst>
            <pc:docMk/>
            <pc:sldMk cId="0" sldId="259"/>
            <ac:spMk id="6" creationId="{0D278C85-6DFD-4548-9226-4EFC0A5BB121}"/>
          </ac:spMkLst>
        </pc:spChg>
        <pc:spChg chg="del mod">
          <ac:chgData name="Rafael Cristino" userId="898258a0-52ef-4420-8879-8301374dd408" providerId="ADAL" clId="{696056CC-CDCB-4DC1-AAF9-BF24301EAF58}" dt="2022-06-03T00:48:45.556" v="129" actId="478"/>
          <ac:spMkLst>
            <pc:docMk/>
            <pc:sldMk cId="0" sldId="259"/>
            <ac:spMk id="240" creationId="{00000000-0000-0000-0000-000000000000}"/>
          </ac:spMkLst>
        </pc:spChg>
        <pc:picChg chg="add del">
          <ac:chgData name="Rafael Cristino" userId="898258a0-52ef-4420-8879-8301374dd408" providerId="ADAL" clId="{696056CC-CDCB-4DC1-AAF9-BF24301EAF58}" dt="2022-06-03T00:48:42.029" v="128" actId="478"/>
          <ac:picMkLst>
            <pc:docMk/>
            <pc:sldMk cId="0" sldId="259"/>
            <ac:picMk id="241" creationId="{00000000-0000-0000-0000-000000000000}"/>
          </ac:picMkLst>
        </pc:picChg>
      </pc:sldChg>
      <pc:sldChg chg="addSp delSp modSp add del mod">
        <pc:chgData name="Rafael Cristino" userId="898258a0-52ef-4420-8879-8301374dd408" providerId="ADAL" clId="{696056CC-CDCB-4DC1-AAF9-BF24301EAF58}" dt="2022-06-03T00:48:55.972" v="137" actId="478"/>
        <pc:sldMkLst>
          <pc:docMk/>
          <pc:sldMk cId="0" sldId="260"/>
        </pc:sldMkLst>
        <pc:spChg chg="add mod">
          <ac:chgData name="Rafael Cristino" userId="898258a0-52ef-4420-8879-8301374dd408" providerId="ADAL" clId="{696056CC-CDCB-4DC1-AAF9-BF24301EAF58}" dt="2022-06-03T00:48:53.900" v="136" actId="20577"/>
          <ac:spMkLst>
            <pc:docMk/>
            <pc:sldMk cId="0" sldId="260"/>
            <ac:spMk id="8" creationId="{53C13739-336F-4B67-A4A9-D363AAE0FB25}"/>
          </ac:spMkLst>
        </pc:spChg>
        <pc:spChg chg="del">
          <ac:chgData name="Rafael Cristino" userId="898258a0-52ef-4420-8879-8301374dd408" providerId="ADAL" clId="{696056CC-CDCB-4DC1-AAF9-BF24301EAF58}" dt="2022-06-03T00:48:55.972" v="137" actId="478"/>
          <ac:spMkLst>
            <pc:docMk/>
            <pc:sldMk cId="0" sldId="260"/>
            <ac:spMk id="242" creationId="{00000000-0000-0000-0000-000000000000}"/>
          </ac:spMkLst>
        </pc:spChg>
      </pc:sldChg>
      <pc:sldChg chg="addSp modSp add del mod">
        <pc:chgData name="Rafael Cristino" userId="898258a0-52ef-4420-8879-8301374dd408" providerId="ADAL" clId="{696056CC-CDCB-4DC1-AAF9-BF24301EAF58}" dt="2022-06-03T00:56:02.738" v="240" actId="1076"/>
        <pc:sldMkLst>
          <pc:docMk/>
          <pc:sldMk cId="0" sldId="261"/>
        </pc:sldMkLst>
        <pc:spChg chg="add mod">
          <ac:chgData name="Rafael Cristino" userId="898258a0-52ef-4420-8879-8301374dd408" providerId="ADAL" clId="{696056CC-CDCB-4DC1-AAF9-BF24301EAF58}" dt="2022-06-03T00:55:56.286" v="238" actId="1076"/>
          <ac:spMkLst>
            <pc:docMk/>
            <pc:sldMk cId="0" sldId="261"/>
            <ac:spMk id="2" creationId="{F13AC073-25BA-4A85-95BA-81CECE8C27B4}"/>
          </ac:spMkLst>
        </pc:spChg>
        <pc:spChg chg="mod">
          <ac:chgData name="Rafael Cristino" userId="898258a0-52ef-4420-8879-8301374dd408" providerId="ADAL" clId="{696056CC-CDCB-4DC1-AAF9-BF24301EAF58}" dt="2022-06-03T00:49:09.973" v="145" actId="20577"/>
          <ac:spMkLst>
            <pc:docMk/>
            <pc:sldMk cId="0" sldId="261"/>
            <ac:spMk id="249" creationId="{00000000-0000-0000-0000-000000000000}"/>
          </ac:spMkLst>
        </pc:spChg>
        <pc:picChg chg="mod">
          <ac:chgData name="Rafael Cristino" userId="898258a0-52ef-4420-8879-8301374dd408" providerId="ADAL" clId="{696056CC-CDCB-4DC1-AAF9-BF24301EAF58}" dt="2022-06-03T00:55:58.968" v="239" actId="1076"/>
          <ac:picMkLst>
            <pc:docMk/>
            <pc:sldMk cId="0" sldId="261"/>
            <ac:picMk id="250" creationId="{00000000-0000-0000-0000-000000000000}"/>
          </ac:picMkLst>
        </pc:picChg>
        <pc:picChg chg="mod">
          <ac:chgData name="Rafael Cristino" userId="898258a0-52ef-4420-8879-8301374dd408" providerId="ADAL" clId="{696056CC-CDCB-4DC1-AAF9-BF24301EAF58}" dt="2022-06-03T00:56:02.738" v="240" actId="1076"/>
          <ac:picMkLst>
            <pc:docMk/>
            <pc:sldMk cId="0" sldId="261"/>
            <ac:picMk id="251" creationId="{00000000-0000-0000-0000-000000000000}"/>
          </ac:picMkLst>
        </pc:picChg>
      </pc:sldChg>
      <pc:sldChg chg="addSp modSp add del mod">
        <pc:chgData name="Rafael Cristino" userId="898258a0-52ef-4420-8879-8301374dd408" providerId="ADAL" clId="{696056CC-CDCB-4DC1-AAF9-BF24301EAF58}" dt="2022-06-03T00:51:56.763" v="199" actId="20577"/>
        <pc:sldMkLst>
          <pc:docMk/>
          <pc:sldMk cId="0" sldId="262"/>
        </pc:sldMkLst>
        <pc:spChg chg="add mod">
          <ac:chgData name="Rafael Cristino" userId="898258a0-52ef-4420-8879-8301374dd408" providerId="ADAL" clId="{696056CC-CDCB-4DC1-AAF9-BF24301EAF58}" dt="2022-06-03T00:51:56.763" v="199" actId="20577"/>
          <ac:spMkLst>
            <pc:docMk/>
            <pc:sldMk cId="0" sldId="262"/>
            <ac:spMk id="7" creationId="{52BDE02F-88C8-4F85-8A03-11D2D4B3F3BA}"/>
          </ac:spMkLst>
        </pc:spChg>
        <pc:spChg chg="mod">
          <ac:chgData name="Rafael Cristino" userId="898258a0-52ef-4420-8879-8301374dd408" providerId="ADAL" clId="{696056CC-CDCB-4DC1-AAF9-BF24301EAF58}" dt="2022-06-03T00:51:45.580" v="195" actId="14100"/>
          <ac:spMkLst>
            <pc:docMk/>
            <pc:sldMk cId="0" sldId="262"/>
            <ac:spMk id="254" creationId="{00000000-0000-0000-0000-000000000000}"/>
          </ac:spMkLst>
        </pc:spChg>
        <pc:picChg chg="add mod">
          <ac:chgData name="Rafael Cristino" userId="898258a0-52ef-4420-8879-8301374dd408" providerId="ADAL" clId="{696056CC-CDCB-4DC1-AAF9-BF24301EAF58}" dt="2022-06-03T00:51:49.887" v="196" actId="1076"/>
          <ac:picMkLst>
            <pc:docMk/>
            <pc:sldMk cId="0" sldId="262"/>
            <ac:picMk id="6" creationId="{04B59A63-F27E-434C-B3C2-408804BACC4F}"/>
          </ac:picMkLst>
        </pc:picChg>
        <pc:picChg chg="mod">
          <ac:chgData name="Rafael Cristino" userId="898258a0-52ef-4420-8879-8301374dd408" providerId="ADAL" clId="{696056CC-CDCB-4DC1-AAF9-BF24301EAF58}" dt="2022-06-03T00:51:34.876" v="188" actId="1076"/>
          <ac:picMkLst>
            <pc:docMk/>
            <pc:sldMk cId="0" sldId="262"/>
            <ac:picMk id="255" creationId="{00000000-0000-0000-0000-000000000000}"/>
          </ac:picMkLst>
        </pc:picChg>
      </pc:sldChg>
      <pc:sldChg chg="add del">
        <pc:chgData name="Rafael Cristino" userId="898258a0-52ef-4420-8879-8301374dd408" providerId="ADAL" clId="{696056CC-CDCB-4DC1-AAF9-BF24301EAF58}" dt="2022-06-03T00:42:48.726" v="15" actId="2696"/>
        <pc:sldMkLst>
          <pc:docMk/>
          <pc:sldMk cId="0" sldId="263"/>
        </pc:sldMkLst>
      </pc:sldChg>
      <pc:sldChg chg="add del">
        <pc:chgData name="Rafael Cristino" userId="898258a0-52ef-4420-8879-8301374dd408" providerId="ADAL" clId="{696056CC-CDCB-4DC1-AAF9-BF24301EAF58}" dt="2022-06-03T00:42:48.726" v="15" actId="2696"/>
        <pc:sldMkLst>
          <pc:docMk/>
          <pc:sldMk cId="631324172" sldId="766"/>
        </pc:sldMkLst>
      </pc:sldChg>
      <pc:sldChg chg="addSp delSp modSp add del mod">
        <pc:chgData name="Rafael Cristino" userId="898258a0-52ef-4420-8879-8301374dd408" providerId="ADAL" clId="{696056CC-CDCB-4DC1-AAF9-BF24301EAF58}" dt="2022-06-03T00:58:28.470" v="276" actId="1076"/>
        <pc:sldMkLst>
          <pc:docMk/>
          <pc:sldMk cId="0" sldId="767"/>
        </pc:sldMkLst>
        <pc:spChg chg="add mod">
          <ac:chgData name="Rafael Cristino" userId="898258a0-52ef-4420-8879-8301374dd408" providerId="ADAL" clId="{696056CC-CDCB-4DC1-AAF9-BF24301EAF58}" dt="2022-06-03T00:48:58.432" v="138"/>
          <ac:spMkLst>
            <pc:docMk/>
            <pc:sldMk cId="0" sldId="767"/>
            <ac:spMk id="9" creationId="{E259261D-3EBF-4C7A-9F1D-CB81A54D0D5F}"/>
          </ac:spMkLst>
        </pc:spChg>
        <pc:spChg chg="add mod">
          <ac:chgData name="Rafael Cristino" userId="898258a0-52ef-4420-8879-8301374dd408" providerId="ADAL" clId="{696056CC-CDCB-4DC1-AAF9-BF24301EAF58}" dt="2022-06-03T00:57:20.078" v="248" actId="1076"/>
          <ac:spMkLst>
            <pc:docMk/>
            <pc:sldMk cId="0" sldId="767"/>
            <ac:spMk id="10" creationId="{7D4797B1-4C48-4A4C-8BC2-3A6B8DCA0BBB}"/>
          </ac:spMkLst>
        </pc:spChg>
        <pc:spChg chg="del">
          <ac:chgData name="Rafael Cristino" userId="898258a0-52ef-4420-8879-8301374dd408" providerId="ADAL" clId="{696056CC-CDCB-4DC1-AAF9-BF24301EAF58}" dt="2022-06-03T00:49:00.437" v="139" actId="478"/>
          <ac:spMkLst>
            <pc:docMk/>
            <pc:sldMk cId="0" sldId="767"/>
            <ac:spMk id="228" creationId="{00000000-0000-0000-0000-000000000000}"/>
          </ac:spMkLst>
        </pc:spChg>
        <pc:spChg chg="mod">
          <ac:chgData name="Rafael Cristino" userId="898258a0-52ef-4420-8879-8301374dd408" providerId="ADAL" clId="{696056CC-CDCB-4DC1-AAF9-BF24301EAF58}" dt="2022-06-03T00:58:26.331" v="275" actId="1076"/>
          <ac:spMkLst>
            <pc:docMk/>
            <pc:sldMk cId="0" sldId="767"/>
            <ac:spMk id="234" creationId="{00000000-0000-0000-0000-000000000000}"/>
          </ac:spMkLst>
        </pc:spChg>
        <pc:picChg chg="add del mod">
          <ac:chgData name="Rafael Cristino" userId="898258a0-52ef-4420-8879-8301374dd408" providerId="ADAL" clId="{696056CC-CDCB-4DC1-AAF9-BF24301EAF58}" dt="2022-06-03T00:57:24.209" v="250" actId="478"/>
          <ac:picMkLst>
            <pc:docMk/>
            <pc:sldMk cId="0" sldId="767"/>
            <ac:picMk id="11" creationId="{0F3490C0-AA0B-48F4-9E05-7170FDE64DDA}"/>
          </ac:picMkLst>
        </pc:picChg>
        <pc:picChg chg="add mod">
          <ac:chgData name="Rafael Cristino" userId="898258a0-52ef-4420-8879-8301374dd408" providerId="ADAL" clId="{696056CC-CDCB-4DC1-AAF9-BF24301EAF58}" dt="2022-06-03T00:58:25.334" v="274" actId="1076"/>
          <ac:picMkLst>
            <pc:docMk/>
            <pc:sldMk cId="0" sldId="767"/>
            <ac:picMk id="12" creationId="{E92BFA0F-7B5E-479C-949D-7EDBD37C1877}"/>
          </ac:picMkLst>
        </pc:picChg>
        <pc:picChg chg="add mod">
          <ac:chgData name="Rafael Cristino" userId="898258a0-52ef-4420-8879-8301374dd408" providerId="ADAL" clId="{696056CC-CDCB-4DC1-AAF9-BF24301EAF58}" dt="2022-06-03T00:58:28.470" v="276" actId="1076"/>
          <ac:picMkLst>
            <pc:docMk/>
            <pc:sldMk cId="0" sldId="767"/>
            <ac:picMk id="13" creationId="{592A1AFA-DA9A-4D92-B0F9-0C4F97310732}"/>
          </ac:picMkLst>
        </pc:picChg>
        <pc:picChg chg="del">
          <ac:chgData name="Rafael Cristino" userId="898258a0-52ef-4420-8879-8301374dd408" providerId="ADAL" clId="{696056CC-CDCB-4DC1-AAF9-BF24301EAF58}" dt="2022-06-03T00:57:34.489" v="255" actId="478"/>
          <ac:picMkLst>
            <pc:docMk/>
            <pc:sldMk cId="0" sldId="767"/>
            <ac:picMk id="232" creationId="{00000000-0000-0000-0000-000000000000}"/>
          </ac:picMkLst>
        </pc:picChg>
        <pc:picChg chg="del">
          <ac:chgData name="Rafael Cristino" userId="898258a0-52ef-4420-8879-8301374dd408" providerId="ADAL" clId="{696056CC-CDCB-4DC1-AAF9-BF24301EAF58}" dt="2022-06-03T00:57:25.465" v="251" actId="478"/>
          <ac:picMkLst>
            <pc:docMk/>
            <pc:sldMk cId="0" sldId="767"/>
            <ac:picMk id="233" creationId="{00000000-0000-0000-0000-000000000000}"/>
          </ac:picMkLst>
        </pc:picChg>
      </pc:sldChg>
      <pc:sldChg chg="addSp delSp modSp add del mod ord">
        <pc:chgData name="Rafael Cristino" userId="898258a0-52ef-4420-8879-8301374dd408" providerId="ADAL" clId="{696056CC-CDCB-4DC1-AAF9-BF24301EAF58}" dt="2022-06-03T00:49:16.109" v="149" actId="478"/>
        <pc:sldMkLst>
          <pc:docMk/>
          <pc:sldMk cId="0" sldId="768"/>
        </pc:sldMkLst>
        <pc:spChg chg="add mod">
          <ac:chgData name="Rafael Cristino" userId="898258a0-52ef-4420-8879-8301374dd408" providerId="ADAL" clId="{696056CC-CDCB-4DC1-AAF9-BF24301EAF58}" dt="2022-06-03T00:49:13.461" v="148" actId="20577"/>
          <ac:spMkLst>
            <pc:docMk/>
            <pc:sldMk cId="0" sldId="768"/>
            <ac:spMk id="8" creationId="{B53E48B2-23BC-4437-9BC1-0F17159A55E6}"/>
          </ac:spMkLst>
        </pc:spChg>
        <pc:spChg chg="del">
          <ac:chgData name="Rafael Cristino" userId="898258a0-52ef-4420-8879-8301374dd408" providerId="ADAL" clId="{696056CC-CDCB-4DC1-AAF9-BF24301EAF58}" dt="2022-06-03T00:49:16.109" v="149" actId="478"/>
          <ac:spMkLst>
            <pc:docMk/>
            <pc:sldMk cId="0" sldId="768"/>
            <ac:spMk id="247" creationId="{00000000-0000-0000-0000-000000000000}"/>
          </ac:spMkLst>
        </pc:spChg>
        <pc:spChg chg="del">
          <ac:chgData name="Rafael Cristino" userId="898258a0-52ef-4420-8879-8301374dd408" providerId="ADAL" clId="{696056CC-CDCB-4DC1-AAF9-BF24301EAF58}" dt="2022-06-03T00:43:08.423" v="19" actId="478"/>
          <ac:spMkLst>
            <pc:docMk/>
            <pc:sldMk cId="0" sldId="768"/>
            <ac:spMk id="250" creationId="{00000000-0000-0000-0000-000000000000}"/>
          </ac:spMkLst>
        </pc:spChg>
        <pc:picChg chg="add mod">
          <ac:chgData name="Rafael Cristino" userId="898258a0-52ef-4420-8879-8301374dd408" providerId="ADAL" clId="{696056CC-CDCB-4DC1-AAF9-BF24301EAF58}" dt="2022-06-03T00:45:23.392" v="49" actId="1076"/>
          <ac:picMkLst>
            <pc:docMk/>
            <pc:sldMk cId="0" sldId="768"/>
            <ac:picMk id="6" creationId="{51D66B5C-3B90-4F60-B010-6F2C36388866}"/>
          </ac:picMkLst>
        </pc:picChg>
        <pc:picChg chg="add mod">
          <ac:chgData name="Rafael Cristino" userId="898258a0-52ef-4420-8879-8301374dd408" providerId="ADAL" clId="{696056CC-CDCB-4DC1-AAF9-BF24301EAF58}" dt="2022-06-03T00:45:25.190" v="50" actId="1076"/>
          <ac:picMkLst>
            <pc:docMk/>
            <pc:sldMk cId="0" sldId="768"/>
            <ac:picMk id="7" creationId="{67025CCC-2967-417F-B2CF-9907BEEAD206}"/>
          </ac:picMkLst>
        </pc:picChg>
        <pc:picChg chg="mod">
          <ac:chgData name="Rafael Cristino" userId="898258a0-52ef-4420-8879-8301374dd408" providerId="ADAL" clId="{696056CC-CDCB-4DC1-AAF9-BF24301EAF58}" dt="2022-06-03T00:45:21.748" v="48" actId="1076"/>
          <ac:picMkLst>
            <pc:docMk/>
            <pc:sldMk cId="0" sldId="768"/>
            <ac:picMk id="249" creationId="{00000000-0000-0000-0000-000000000000}"/>
          </ac:picMkLst>
        </pc:picChg>
      </pc:sldChg>
      <pc:sldChg chg="addSp delSp modSp add del mod ord">
        <pc:chgData name="Rafael Cristino" userId="898258a0-52ef-4420-8879-8301374dd408" providerId="ADAL" clId="{696056CC-CDCB-4DC1-AAF9-BF24301EAF58}" dt="2022-06-03T00:49:06.340" v="143" actId="478"/>
        <pc:sldMkLst>
          <pc:docMk/>
          <pc:sldMk cId="0" sldId="769"/>
        </pc:sldMkLst>
        <pc:spChg chg="add mod">
          <ac:chgData name="Rafael Cristino" userId="898258a0-52ef-4420-8879-8301374dd408" providerId="ADAL" clId="{696056CC-CDCB-4DC1-AAF9-BF24301EAF58}" dt="2022-06-03T00:49:04.405" v="142" actId="20577"/>
          <ac:spMkLst>
            <pc:docMk/>
            <pc:sldMk cId="0" sldId="769"/>
            <ac:spMk id="6" creationId="{042BB977-AB96-40BF-9798-C08710F56B1C}"/>
          </ac:spMkLst>
        </pc:spChg>
        <pc:spChg chg="del">
          <ac:chgData name="Rafael Cristino" userId="898258a0-52ef-4420-8879-8301374dd408" providerId="ADAL" clId="{696056CC-CDCB-4DC1-AAF9-BF24301EAF58}" dt="2022-06-03T00:49:06.340" v="143" actId="478"/>
          <ac:spMkLst>
            <pc:docMk/>
            <pc:sldMk cId="0" sldId="769"/>
            <ac:spMk id="236" creationId="{00000000-0000-0000-0000-000000000000}"/>
          </ac:spMkLst>
        </pc:spChg>
      </pc:sldChg>
      <pc:sldChg chg="addSp delSp modSp add mod">
        <pc:chgData name="Rafael Cristino" userId="898258a0-52ef-4420-8879-8301374dd408" providerId="ADAL" clId="{696056CC-CDCB-4DC1-AAF9-BF24301EAF58}" dt="2022-06-03T00:49:31.825" v="155" actId="1076"/>
        <pc:sldMkLst>
          <pc:docMk/>
          <pc:sldMk cId="3998177563" sldId="770"/>
        </pc:sldMkLst>
        <pc:spChg chg="add mod">
          <ac:chgData name="Rafael Cristino" userId="898258a0-52ef-4420-8879-8301374dd408" providerId="ADAL" clId="{696056CC-CDCB-4DC1-AAF9-BF24301EAF58}" dt="2022-06-03T00:49:20.174" v="152" actId="20577"/>
          <ac:spMkLst>
            <pc:docMk/>
            <pc:sldMk cId="3998177563" sldId="770"/>
            <ac:spMk id="9" creationId="{E05DB216-9733-4F9B-BCCA-7302F1784B63}"/>
          </ac:spMkLst>
        </pc:spChg>
        <pc:spChg chg="mod">
          <ac:chgData name="Rafael Cristino" userId="898258a0-52ef-4420-8879-8301374dd408" providerId="ADAL" clId="{696056CC-CDCB-4DC1-AAF9-BF24301EAF58}" dt="2022-06-03T00:47:20.328" v="91" actId="1076"/>
          <ac:spMkLst>
            <pc:docMk/>
            <pc:sldMk cId="3998177563" sldId="770"/>
            <ac:spMk id="232" creationId="{00000000-0000-0000-0000-000000000000}"/>
          </ac:spMkLst>
        </pc:spChg>
        <pc:spChg chg="del">
          <ac:chgData name="Rafael Cristino" userId="898258a0-52ef-4420-8879-8301374dd408" providerId="ADAL" clId="{696056CC-CDCB-4DC1-AAF9-BF24301EAF58}" dt="2022-06-03T00:48:16.067" v="116" actId="478"/>
          <ac:spMkLst>
            <pc:docMk/>
            <pc:sldMk cId="3998177563" sldId="770"/>
            <ac:spMk id="233" creationId="{00000000-0000-0000-0000-000000000000}"/>
          </ac:spMkLst>
        </pc:spChg>
        <pc:spChg chg="mod">
          <ac:chgData name="Rafael Cristino" userId="898258a0-52ef-4420-8879-8301374dd408" providerId="ADAL" clId="{696056CC-CDCB-4DC1-AAF9-BF24301EAF58}" dt="2022-06-03T00:49:25.765" v="154" actId="14100"/>
          <ac:spMkLst>
            <pc:docMk/>
            <pc:sldMk cId="3998177563" sldId="770"/>
            <ac:spMk id="235" creationId="{00000000-0000-0000-0000-000000000000}"/>
          </ac:spMkLst>
        </pc:spChg>
        <pc:picChg chg="add mod">
          <ac:chgData name="Rafael Cristino" userId="898258a0-52ef-4420-8879-8301374dd408" providerId="ADAL" clId="{696056CC-CDCB-4DC1-AAF9-BF24301EAF58}" dt="2022-06-03T00:49:31.825" v="155" actId="1076"/>
          <ac:picMkLst>
            <pc:docMk/>
            <pc:sldMk cId="3998177563" sldId="770"/>
            <ac:picMk id="8" creationId="{3FB5FF9A-030D-417F-B20F-0BEF55F8F43F}"/>
          </ac:picMkLst>
        </pc:picChg>
        <pc:picChg chg="del">
          <ac:chgData name="Rafael Cristino" userId="898258a0-52ef-4420-8879-8301374dd408" providerId="ADAL" clId="{696056CC-CDCB-4DC1-AAF9-BF24301EAF58}" dt="2022-06-03T00:47:13.072" v="88" actId="478"/>
          <ac:picMkLst>
            <pc:docMk/>
            <pc:sldMk cId="3998177563" sldId="770"/>
            <ac:picMk id="236" creationId="{00000000-0000-0000-0000-000000000000}"/>
          </ac:picMkLst>
        </pc:picChg>
      </pc:sldChg>
      <pc:sldChg chg="addSp delSp modSp add mod">
        <pc:chgData name="Rafael Cristino" userId="898258a0-52ef-4420-8879-8301374dd408" providerId="ADAL" clId="{696056CC-CDCB-4DC1-AAF9-BF24301EAF58}" dt="2022-06-03T00:54:23.553" v="228" actId="1076"/>
        <pc:sldMkLst>
          <pc:docMk/>
          <pc:sldMk cId="1670823165" sldId="771"/>
        </pc:sldMkLst>
        <pc:spChg chg="mod">
          <ac:chgData name="Rafael Cristino" userId="898258a0-52ef-4420-8879-8301374dd408" providerId="ADAL" clId="{696056CC-CDCB-4DC1-AAF9-BF24301EAF58}" dt="2022-06-03T00:49:54.863" v="159" actId="20577"/>
          <ac:spMkLst>
            <pc:docMk/>
            <pc:sldMk cId="1670823165" sldId="771"/>
            <ac:spMk id="9" creationId="{E05DB216-9733-4F9B-BCCA-7302F1784B63}"/>
          </ac:spMkLst>
        </pc:spChg>
        <pc:spChg chg="del">
          <ac:chgData name="Rafael Cristino" userId="898258a0-52ef-4420-8879-8301374dd408" providerId="ADAL" clId="{696056CC-CDCB-4DC1-AAF9-BF24301EAF58}" dt="2022-06-03T00:50:01.151" v="162" actId="478"/>
          <ac:spMkLst>
            <pc:docMk/>
            <pc:sldMk cId="1670823165" sldId="771"/>
            <ac:spMk id="232" creationId="{00000000-0000-0000-0000-000000000000}"/>
          </ac:spMkLst>
        </pc:spChg>
        <pc:spChg chg="del">
          <ac:chgData name="Rafael Cristino" userId="898258a0-52ef-4420-8879-8301374dd408" providerId="ADAL" clId="{696056CC-CDCB-4DC1-AAF9-BF24301EAF58}" dt="2022-06-03T00:49:58.615" v="160" actId="478"/>
          <ac:spMkLst>
            <pc:docMk/>
            <pc:sldMk cId="1670823165" sldId="771"/>
            <ac:spMk id="235" creationId="{00000000-0000-0000-0000-000000000000}"/>
          </ac:spMkLst>
        </pc:spChg>
        <pc:spChg chg="del mod">
          <ac:chgData name="Rafael Cristino" userId="898258a0-52ef-4420-8879-8301374dd408" providerId="ADAL" clId="{696056CC-CDCB-4DC1-AAF9-BF24301EAF58}" dt="2022-06-03T00:50:03.415" v="164" actId="478"/>
          <ac:spMkLst>
            <pc:docMk/>
            <pc:sldMk cId="1670823165" sldId="771"/>
            <ac:spMk id="237" creationId="{00000000-0000-0000-0000-000000000000}"/>
          </ac:spMkLst>
        </pc:spChg>
        <pc:picChg chg="del">
          <ac:chgData name="Rafael Cristino" userId="898258a0-52ef-4420-8879-8301374dd408" providerId="ADAL" clId="{696056CC-CDCB-4DC1-AAF9-BF24301EAF58}" dt="2022-06-03T00:49:59.350" v="161" actId="478"/>
          <ac:picMkLst>
            <pc:docMk/>
            <pc:sldMk cId="1670823165" sldId="771"/>
            <ac:picMk id="8" creationId="{3FB5FF9A-030D-417F-B20F-0BEF55F8F43F}"/>
          </ac:picMkLst>
        </pc:picChg>
        <pc:picChg chg="add mod">
          <ac:chgData name="Rafael Cristino" userId="898258a0-52ef-4420-8879-8301374dd408" providerId="ADAL" clId="{696056CC-CDCB-4DC1-AAF9-BF24301EAF58}" dt="2022-06-03T00:50:59.190" v="184" actId="1076"/>
          <ac:picMkLst>
            <pc:docMk/>
            <pc:sldMk cId="1670823165" sldId="771"/>
            <ac:picMk id="10" creationId="{1E3D0C73-D1AB-4362-9044-ABCDBE629269}"/>
          </ac:picMkLst>
        </pc:picChg>
        <pc:picChg chg="add mod">
          <ac:chgData name="Rafael Cristino" userId="898258a0-52ef-4420-8879-8301374dd408" providerId="ADAL" clId="{696056CC-CDCB-4DC1-AAF9-BF24301EAF58}" dt="2022-06-03T00:50:47.763" v="180" actId="1076"/>
          <ac:picMkLst>
            <pc:docMk/>
            <pc:sldMk cId="1670823165" sldId="771"/>
            <ac:picMk id="11" creationId="{F5122783-5DA9-4091-95E9-32BEA59A3E5C}"/>
          </ac:picMkLst>
        </pc:picChg>
        <pc:picChg chg="add mod">
          <ac:chgData name="Rafael Cristino" userId="898258a0-52ef-4420-8879-8301374dd408" providerId="ADAL" clId="{696056CC-CDCB-4DC1-AAF9-BF24301EAF58}" dt="2022-06-03T00:54:12.918" v="227" actId="1076"/>
          <ac:picMkLst>
            <pc:docMk/>
            <pc:sldMk cId="1670823165" sldId="771"/>
            <ac:picMk id="12" creationId="{6024AD1B-AA95-493A-806B-4AB79D1FF86D}"/>
          </ac:picMkLst>
        </pc:picChg>
        <pc:picChg chg="add mod">
          <ac:chgData name="Rafael Cristino" userId="898258a0-52ef-4420-8879-8301374dd408" providerId="ADAL" clId="{696056CC-CDCB-4DC1-AAF9-BF24301EAF58}" dt="2022-06-03T00:54:23.553" v="228" actId="1076"/>
          <ac:picMkLst>
            <pc:docMk/>
            <pc:sldMk cId="1670823165" sldId="771"/>
            <ac:picMk id="13" creationId="{42BA13E2-9533-42B7-B461-90E009B918B5}"/>
          </ac:picMkLst>
        </pc:picChg>
      </pc:sldChg>
      <pc:sldChg chg="addSp delSp modSp add mod">
        <pc:chgData name="Rafael Cristino" userId="898258a0-52ef-4420-8879-8301374dd408" providerId="ADAL" clId="{696056CC-CDCB-4DC1-AAF9-BF24301EAF58}" dt="2022-06-03T00:53:23.601" v="226" actId="1076"/>
        <pc:sldMkLst>
          <pc:docMk/>
          <pc:sldMk cId="1601319532" sldId="772"/>
        </pc:sldMkLst>
        <pc:spChg chg="mod">
          <ac:chgData name="Rafael Cristino" userId="898258a0-52ef-4420-8879-8301374dd408" providerId="ADAL" clId="{696056CC-CDCB-4DC1-AAF9-BF24301EAF58}" dt="2022-06-03T00:52:21.124" v="203" actId="20577"/>
          <ac:spMkLst>
            <pc:docMk/>
            <pc:sldMk cId="1601319532" sldId="772"/>
            <ac:spMk id="8" creationId="{53C13739-336F-4B67-A4A9-D363AAE0FB25}"/>
          </ac:spMkLst>
        </pc:spChg>
        <pc:spChg chg="mod">
          <ac:chgData name="Rafael Cristino" userId="898258a0-52ef-4420-8879-8301374dd408" providerId="ADAL" clId="{696056CC-CDCB-4DC1-AAF9-BF24301EAF58}" dt="2022-06-03T00:53:14.600" v="225" actId="1076"/>
          <ac:spMkLst>
            <pc:docMk/>
            <pc:sldMk cId="1601319532" sldId="772"/>
            <ac:spMk id="243" creationId="{00000000-0000-0000-0000-000000000000}"/>
          </ac:spMkLst>
        </pc:spChg>
        <pc:spChg chg="mod">
          <ac:chgData name="Rafael Cristino" userId="898258a0-52ef-4420-8879-8301374dd408" providerId="ADAL" clId="{696056CC-CDCB-4DC1-AAF9-BF24301EAF58}" dt="2022-06-03T00:53:23.601" v="226" actId="1076"/>
          <ac:spMkLst>
            <pc:docMk/>
            <pc:sldMk cId="1601319532" sldId="772"/>
            <ac:spMk id="244" creationId="{00000000-0000-0000-0000-000000000000}"/>
          </ac:spMkLst>
        </pc:spChg>
        <pc:spChg chg="del">
          <ac:chgData name="Rafael Cristino" userId="898258a0-52ef-4420-8879-8301374dd408" providerId="ADAL" clId="{696056CC-CDCB-4DC1-AAF9-BF24301EAF58}" dt="2022-06-03T00:52:57.990" v="220" actId="478"/>
          <ac:spMkLst>
            <pc:docMk/>
            <pc:sldMk cId="1601319532" sldId="772"/>
            <ac:spMk id="247" creationId="{00000000-0000-0000-0000-000000000000}"/>
          </ac:spMkLst>
        </pc:spChg>
        <pc:picChg chg="add mod">
          <ac:chgData name="Rafael Cristino" userId="898258a0-52ef-4420-8879-8301374dd408" providerId="ADAL" clId="{696056CC-CDCB-4DC1-AAF9-BF24301EAF58}" dt="2022-06-03T00:53:08.361" v="224" actId="1076"/>
          <ac:picMkLst>
            <pc:docMk/>
            <pc:sldMk cId="1601319532" sldId="772"/>
            <ac:picMk id="9" creationId="{DE619792-0F94-41FF-B00D-1DBC7EC67F13}"/>
          </ac:picMkLst>
        </pc:picChg>
        <pc:picChg chg="del">
          <ac:chgData name="Rafael Cristino" userId="898258a0-52ef-4420-8879-8301374dd408" providerId="ADAL" clId="{696056CC-CDCB-4DC1-AAF9-BF24301EAF58}" dt="2022-06-03T00:52:56.734" v="219" actId="478"/>
          <ac:picMkLst>
            <pc:docMk/>
            <pc:sldMk cId="1601319532" sldId="772"/>
            <ac:picMk id="245" creationId="{00000000-0000-0000-0000-000000000000}"/>
          </ac:picMkLst>
        </pc:picChg>
        <pc:picChg chg="del">
          <ac:chgData name="Rafael Cristino" userId="898258a0-52ef-4420-8879-8301374dd408" providerId="ADAL" clId="{696056CC-CDCB-4DC1-AAF9-BF24301EAF58}" dt="2022-06-03T00:52:56.214" v="218" actId="478"/>
          <ac:picMkLst>
            <pc:docMk/>
            <pc:sldMk cId="1601319532" sldId="772"/>
            <ac:picMk id="246" creationId="{00000000-0000-0000-0000-000000000000}"/>
          </ac:picMkLst>
        </pc:picChg>
      </pc:sldChg>
      <pc:sldChg chg="addSp delSp modSp add mod">
        <pc:chgData name="Rafael Cristino" userId="898258a0-52ef-4420-8879-8301374dd408" providerId="ADAL" clId="{696056CC-CDCB-4DC1-AAF9-BF24301EAF58}" dt="2022-06-03T01:02:50.646" v="300" actId="123"/>
        <pc:sldMkLst>
          <pc:docMk/>
          <pc:sldMk cId="2263174952" sldId="773"/>
        </pc:sldMkLst>
        <pc:spChg chg="add mod">
          <ac:chgData name="Rafael Cristino" userId="898258a0-52ef-4420-8879-8301374dd408" providerId="ADAL" clId="{696056CC-CDCB-4DC1-AAF9-BF24301EAF58}" dt="2022-06-03T01:02:50.646" v="300" actId="123"/>
          <ac:spMkLst>
            <pc:docMk/>
            <pc:sldMk cId="2263174952" sldId="773"/>
            <ac:spMk id="7" creationId="{84FB44B7-1C89-47C0-912D-892B1123A46D}"/>
          </ac:spMkLst>
        </pc:spChg>
        <pc:spChg chg="del">
          <ac:chgData name="Rafael Cristino" userId="898258a0-52ef-4420-8879-8301374dd408" providerId="ADAL" clId="{696056CC-CDCB-4DC1-AAF9-BF24301EAF58}" dt="2022-06-03T01:02:14.196" v="286" actId="478"/>
          <ac:spMkLst>
            <pc:docMk/>
            <pc:sldMk cId="2263174952" sldId="773"/>
            <ac:spMk id="243" creationId="{00000000-0000-0000-0000-000000000000}"/>
          </ac:spMkLst>
        </pc:spChg>
        <pc:spChg chg="mod">
          <ac:chgData name="Rafael Cristino" userId="898258a0-52ef-4420-8879-8301374dd408" providerId="ADAL" clId="{696056CC-CDCB-4DC1-AAF9-BF24301EAF58}" dt="2022-06-03T01:02:07.660" v="282" actId="20577"/>
          <ac:spMkLst>
            <pc:docMk/>
            <pc:sldMk cId="2263174952" sldId="773"/>
            <ac:spMk id="244" creationId="{00000000-0000-0000-0000-000000000000}"/>
          </ac:spMkLst>
        </pc:spChg>
        <pc:picChg chg="add mod">
          <ac:chgData name="Rafael Cristino" userId="898258a0-52ef-4420-8879-8301374dd408" providerId="ADAL" clId="{696056CC-CDCB-4DC1-AAF9-BF24301EAF58}" dt="2022-06-03T01:02:19.778" v="289" actId="1076"/>
          <ac:picMkLst>
            <pc:docMk/>
            <pc:sldMk cId="2263174952" sldId="773"/>
            <ac:picMk id="6" creationId="{55CE9CF5-521E-423E-93F8-EBFA2192011E}"/>
          </ac:picMkLst>
        </pc:picChg>
        <pc:picChg chg="del">
          <ac:chgData name="Rafael Cristino" userId="898258a0-52ef-4420-8879-8301374dd408" providerId="ADAL" clId="{696056CC-CDCB-4DC1-AAF9-BF24301EAF58}" dt="2022-06-03T01:02:09.075" v="283" actId="478"/>
          <ac:picMkLst>
            <pc:docMk/>
            <pc:sldMk cId="2263174952" sldId="773"/>
            <ac:picMk id="9" creationId="{DE619792-0F94-41FF-B00D-1DBC7EC67F13}"/>
          </ac:picMkLst>
        </pc:picChg>
      </pc:sld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0" sldId="2147483648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4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5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48"/>
            <pc:sldLayoutMk cId="0" sldId="2147483660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0" sldId="2147483661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6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7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7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7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61"/>
            <pc:sldLayoutMk cId="0" sldId="2147483673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0" sldId="2147483674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7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7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7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7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7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74"/>
            <pc:sldLayoutMk cId="0" sldId="2147483686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0" sldId="2147483687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8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8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0" sldId="2147483687"/>
            <pc:sldLayoutMk cId="0" sldId="2147483699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39.115" v="12" actId="2696"/>
        <pc:sldMasterMkLst>
          <pc:docMk/>
          <pc:sldMasterMk cId="0" sldId="2147483700"/>
        </pc:sldMasterMkLst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1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2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3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4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5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6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7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8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09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10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11"/>
          </pc:sldLayoutMkLst>
        </pc:sldLayoutChg>
        <pc:sldLayoutChg chg="add del">
          <pc:chgData name="Rafael Cristino" userId="898258a0-52ef-4420-8879-8301374dd408" providerId="ADAL" clId="{696056CC-CDCB-4DC1-AAF9-BF24301EAF58}" dt="2022-06-03T00:42:39.115" v="12" actId="2696"/>
          <pc:sldLayoutMkLst>
            <pc:docMk/>
            <pc:sldMasterMk cId="0" sldId="2147483700"/>
            <pc:sldLayoutMk cId="0" sldId="2147483712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3317240353" sldId="2147483713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29013703" sldId="214748371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859223503" sldId="214748371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4211993289" sldId="214748371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503585332" sldId="214748371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1308694342" sldId="214748371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1712520820" sldId="214748371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2384632115" sldId="214748372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164127806" sldId="214748372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061844974" sldId="214748372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280303869" sldId="214748372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523560148" sldId="214748372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509165669" sldId="214748372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2673577447" sldId="214748372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043058889" sldId="214748372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633039333" sldId="214748372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150734758" sldId="214748372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3274565552" sldId="214748373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3317240353" sldId="2147483713"/>
            <pc:sldLayoutMk cId="2705020248" sldId="2147483731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48.726" v="15" actId="2696"/>
        <pc:sldMasterMkLst>
          <pc:docMk/>
          <pc:sldMasterMk cId="1061836661" sldId="2147483732"/>
        </pc:sldMasterMkLst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2506166471" sldId="214748373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803573878" sldId="2147483734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248284720" sldId="2147483735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4246123444" sldId="2147483736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4193442834" sldId="2147483737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1647689823" sldId="2147483738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1212330151" sldId="2147483739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2485732632" sldId="2147483740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3922712174" sldId="2147483741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1506647024" sldId="2147483742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1777649811" sldId="2147483743"/>
          </pc:sldLayoutMkLst>
        </pc:sldLayoutChg>
        <pc:sldLayoutChg chg="add del">
          <pc:chgData name="Rafael Cristino" userId="898258a0-52ef-4420-8879-8301374dd408" providerId="ADAL" clId="{696056CC-CDCB-4DC1-AAF9-BF24301EAF58}" dt="2022-06-03T00:42:48.726" v="15" actId="2696"/>
          <pc:sldLayoutMkLst>
            <pc:docMk/>
            <pc:sldMasterMk cId="1061836661" sldId="2147483732"/>
            <pc:sldLayoutMk cId="3039953381" sldId="2147483744"/>
          </pc:sldLayoutMkLst>
        </pc:sldLayoutChg>
      </pc:sldMasterChg>
      <pc:sldMasterChg chg="add del addSldLayout delSldLayout">
        <pc:chgData name="Rafael Cristino" userId="898258a0-52ef-4420-8879-8301374dd408" providerId="ADAL" clId="{696056CC-CDCB-4DC1-AAF9-BF24301EAF58}" dt="2022-06-03T00:42:54.386" v="17" actId="2696"/>
        <pc:sldMasterMkLst>
          <pc:docMk/>
          <pc:sldMasterMk cId="1673105833" sldId="2147483745"/>
        </pc:sldMasterMkLst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1679225088" sldId="2147483746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3185983609" sldId="2147483747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872168514" sldId="2147483748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4008293255" sldId="2147483749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1025989286" sldId="2147483750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3455907548" sldId="2147483751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180565832" sldId="2147483752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1522335457" sldId="2147483753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3005614063" sldId="2147483754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3163284150" sldId="2147483755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3127448993" sldId="2147483756"/>
          </pc:sldLayoutMkLst>
        </pc:sldLayoutChg>
        <pc:sldLayoutChg chg="add del">
          <pc:chgData name="Rafael Cristino" userId="898258a0-52ef-4420-8879-8301374dd408" providerId="ADAL" clId="{696056CC-CDCB-4DC1-AAF9-BF24301EAF58}" dt="2022-06-03T00:42:54.386" v="17" actId="2696"/>
          <pc:sldLayoutMkLst>
            <pc:docMk/>
            <pc:sldMasterMk cId="1673105833" sldId="2147483745"/>
            <pc:sldLayoutMk cId="2829222010" sldId="2147483757"/>
          </pc:sldLayoutMkLst>
        </pc:sldLayoutChg>
      </pc:sldMasterChg>
      <pc:sldMasterChg chg="del delSldLayout">
        <pc:chgData name="Rafael Cristino" userId="898258a0-52ef-4420-8879-8301374dd408" providerId="ADAL" clId="{696056CC-CDCB-4DC1-AAF9-BF24301EAF58}" dt="2022-06-03T00:42:30.194" v="9" actId="2696"/>
        <pc:sldMasterMkLst>
          <pc:docMk/>
          <pc:sldMasterMk cId="973889022" sldId="2147483758"/>
        </pc:sldMasterMkLst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3807182957" sldId="2147483759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2225059169" sldId="2147483760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2924505079" sldId="2147483761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782716554" sldId="2147483762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83006147" sldId="2147483763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1321710671" sldId="2147483764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1845817784" sldId="2147483765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2357695980" sldId="2147483766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537472473" sldId="2147483767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3935146439" sldId="2147483768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3054259769" sldId="2147483769"/>
          </pc:sldLayoutMkLst>
        </pc:sldLayoutChg>
        <pc:sldLayoutChg chg="del">
          <pc:chgData name="Rafael Cristino" userId="898258a0-52ef-4420-8879-8301374dd408" providerId="ADAL" clId="{696056CC-CDCB-4DC1-AAF9-BF24301EAF58}" dt="2022-06-03T00:42:30.194" v="9" actId="2696"/>
          <pc:sldLayoutMkLst>
            <pc:docMk/>
            <pc:sldMasterMk cId="973889022" sldId="2147483758"/>
            <pc:sldLayoutMk cId="3193038667" sldId="2147483770"/>
          </pc:sldLayoutMkLst>
        </pc:sldLayoutChg>
      </pc:sldMasterChg>
    </pc:docChg>
  </pc:docChgLst>
  <pc:docChgLst>
    <pc:chgData name="Rafael Cristino" userId="898258a0-52ef-4420-8879-8301374dd408" providerId="ADAL" clId="{70640F07-5FAA-4125-BBE1-C5227449F21B}"/>
    <pc:docChg chg="undo custSel modSld">
      <pc:chgData name="Rafael Cristino" userId="898258a0-52ef-4420-8879-8301374dd408" providerId="ADAL" clId="{70640F07-5FAA-4125-BBE1-C5227449F21B}" dt="2022-06-03T08:15:30.603" v="8" actId="1076"/>
      <pc:docMkLst>
        <pc:docMk/>
      </pc:docMkLst>
      <pc:sldChg chg="addSp delSp modSp mod">
        <pc:chgData name="Rafael Cristino" userId="898258a0-52ef-4420-8879-8301374dd408" providerId="ADAL" clId="{70640F07-5FAA-4125-BBE1-C5227449F21B}" dt="2022-06-03T08:15:30.603" v="8" actId="1076"/>
        <pc:sldMkLst>
          <pc:docMk/>
          <pc:sldMk cId="0" sldId="767"/>
        </pc:sldMkLst>
        <pc:picChg chg="add mod">
          <ac:chgData name="Rafael Cristino" userId="898258a0-52ef-4420-8879-8301374dd408" providerId="ADAL" clId="{70640F07-5FAA-4125-BBE1-C5227449F21B}" dt="2022-06-03T08:15:30.603" v="8" actId="1076"/>
          <ac:picMkLst>
            <pc:docMk/>
            <pc:sldMk cId="0" sldId="767"/>
            <ac:picMk id="3" creationId="{16D96908-3429-474F-BEF2-793C90B14EEB}"/>
          </ac:picMkLst>
        </pc:picChg>
        <pc:picChg chg="del">
          <ac:chgData name="Rafael Cristino" userId="898258a0-52ef-4420-8879-8301374dd408" providerId="ADAL" clId="{70640F07-5FAA-4125-BBE1-C5227449F21B}" dt="2022-06-03T08:14:24.868" v="3" actId="478"/>
          <ac:picMkLst>
            <pc:docMk/>
            <pc:sldMk cId="0" sldId="767"/>
            <ac:picMk id="12" creationId="{E92BFA0F-7B5E-479C-949D-7EDBD37C1877}"/>
          </ac:picMkLst>
        </pc:picChg>
      </pc:sldChg>
      <pc:sldChg chg="modSp mod">
        <pc:chgData name="Rafael Cristino" userId="898258a0-52ef-4420-8879-8301374dd408" providerId="ADAL" clId="{70640F07-5FAA-4125-BBE1-C5227449F21B}" dt="2022-06-03T03:19:45.326" v="2" actId="1076"/>
        <pc:sldMkLst>
          <pc:docMk/>
          <pc:sldMk cId="0" sldId="768"/>
        </pc:sldMkLst>
        <pc:picChg chg="mod">
          <ac:chgData name="Rafael Cristino" userId="898258a0-52ef-4420-8879-8301374dd408" providerId="ADAL" clId="{70640F07-5FAA-4125-BBE1-C5227449F21B}" dt="2022-06-03T03:19:45.326" v="2" actId="1076"/>
          <ac:picMkLst>
            <pc:docMk/>
            <pc:sldMk cId="0" sldId="768"/>
            <ac:picMk id="6" creationId="{51D66B5C-3B90-4F60-B010-6F2C36388866}"/>
          </ac:picMkLst>
        </pc:picChg>
      </pc:sldChg>
      <pc:sldChg chg="modSp mod">
        <pc:chgData name="Rafael Cristino" userId="898258a0-52ef-4420-8879-8301374dd408" providerId="ADAL" clId="{70640F07-5FAA-4125-BBE1-C5227449F21B}" dt="2022-06-03T03:02:55.793" v="1" actId="1076"/>
        <pc:sldMkLst>
          <pc:docMk/>
          <pc:sldMk cId="1670823165" sldId="771"/>
        </pc:sldMkLst>
        <pc:picChg chg="mod">
          <ac:chgData name="Rafael Cristino" userId="898258a0-52ef-4420-8879-8301374dd408" providerId="ADAL" clId="{70640F07-5FAA-4125-BBE1-C5227449F21B}" dt="2022-06-03T03:02:55.793" v="1" actId="1076"/>
          <ac:picMkLst>
            <pc:docMk/>
            <pc:sldMk cId="1670823165" sldId="771"/>
            <ac:picMk id="10" creationId="{1E3D0C73-D1AB-4362-9044-ABCDBE629269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54816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388126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813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6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2700" y="0"/>
            <a:ext cx="9173370" cy="5142161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9299" y="1403349"/>
            <a:ext cx="5111752" cy="1136650"/>
          </a:xfrm>
        </p:spPr>
        <p:txBody>
          <a:bodyPr anchor="b">
            <a:noAutofit/>
          </a:bodyPr>
          <a:lstStyle>
            <a:lvl1pPr algn="ctr">
              <a:defRPr sz="405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299" y="2743198"/>
            <a:ext cx="5111752" cy="990602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7425" y="3778247"/>
            <a:ext cx="673100" cy="20955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9298" y="3778247"/>
            <a:ext cx="3910976" cy="20955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17676" y="3778247"/>
            <a:ext cx="413375" cy="20955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299" y="2641598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1370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235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302" y="1314454"/>
            <a:ext cx="6119016" cy="1366886"/>
          </a:xfrm>
        </p:spPr>
        <p:txBody>
          <a:bodyPr anchor="b">
            <a:normAutofit/>
          </a:bodyPr>
          <a:lstStyle>
            <a:lvl1pPr algn="ctr">
              <a:defRPr sz="33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300" y="2884539"/>
            <a:ext cx="6119018" cy="71591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509542" y="2782939"/>
            <a:ext cx="612253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99328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3836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008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6/3/2022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8533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spcBef>
                <a:spcPts val="504"/>
              </a:spcBef>
              <a:spcAft>
                <a:spcPts val="450"/>
              </a:spcAft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1550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5503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spcBef>
                <a:spcPts val="504"/>
              </a:spcBef>
              <a:spcAft>
                <a:spcPts val="450"/>
              </a:spcAft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5503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69434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52082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63211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359" y="1041401"/>
            <a:ext cx="2788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1" y="736599"/>
            <a:ext cx="4102100" cy="3670301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0359" y="2273299"/>
            <a:ext cx="2788841" cy="18288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047127" y="2184400"/>
            <a:ext cx="26358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12780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49" y="1412874"/>
            <a:ext cx="4681362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71124" y="781050"/>
            <a:ext cx="2297510" cy="35814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49" y="2441574"/>
            <a:ext cx="4681362" cy="1371600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44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3611561"/>
            <a:ext cx="7207250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1070" y="781050"/>
            <a:ext cx="7579479" cy="2501902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1" y="4036615"/>
            <a:ext cx="7207250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0386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1" y="736599"/>
            <a:ext cx="7194549" cy="2216151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7901" y="3257550"/>
            <a:ext cx="7194549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356014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77800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43815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5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257550"/>
            <a:ext cx="7207250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0200" y="21209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916566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2" y="2481436"/>
            <a:ext cx="7207251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3036"/>
            <a:ext cx="720725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7744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68275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9484"/>
            <a:ext cx="7207251" cy="66522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397250"/>
            <a:ext cx="7207251" cy="10096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200" y="1949446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5888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736599"/>
            <a:ext cx="7207250" cy="168275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2626"/>
            <a:ext cx="7207251" cy="63093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3352800"/>
            <a:ext cx="7207253" cy="10541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3933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73475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9518" y="736599"/>
            <a:ext cx="1418171" cy="3670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1549" y="736599"/>
            <a:ext cx="5574769" cy="36703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647918" y="742950"/>
            <a:ext cx="0" cy="36576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456555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abela 3"/>
          <p:cNvSpPr>
            <a:spLocks noGrp="1"/>
          </p:cNvSpPr>
          <p:nvPr>
            <p:ph type="tbl" sz="quarter" idx="11"/>
          </p:nvPr>
        </p:nvSpPr>
        <p:spPr>
          <a:xfrm>
            <a:off x="468314" y="1203326"/>
            <a:ext cx="8207375" cy="30972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endParaRPr lang="pt-BR" noProof="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0" y="51471"/>
            <a:ext cx="9144000" cy="661483"/>
          </a:xfrm>
          <a:prstGeom prst="rect">
            <a:avLst/>
          </a:prstGeom>
        </p:spPr>
        <p:txBody>
          <a:bodyPr/>
          <a:lstStyle>
            <a:lvl1pPr>
              <a:defRPr lang="pt-BR" sz="32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itchFamily="34" charset="0"/>
                <a:ea typeface="+mn-ea"/>
                <a:cs typeface="+mn-cs"/>
              </a:defRPr>
            </a:lvl1pPr>
          </a:lstStyle>
          <a:p>
            <a:pPr marL="0" lvl="0" indent="0">
              <a:spcBef>
                <a:spcPct val="20000"/>
              </a:spcBef>
              <a:buFont typeface="Arial" charset="0"/>
              <a:buNone/>
            </a:pPr>
            <a:r>
              <a:rPr lang="pt-BR"/>
              <a:t>Clique para editar o título mestre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1A61666-9269-4658-86E3-939EDD4D5F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72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02024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6166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357387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28472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4612344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344283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4768982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233015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573263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271217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0664702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7649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3995338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410864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109320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092282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86572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539770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61437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596499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350381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3001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3.xml"/><Relationship Id="rId18" Type="http://schemas.openxmlformats.org/officeDocument/2006/relationships/slideLayout" Target="../slideLayouts/slideLayout78.xml"/><Relationship Id="rId3" Type="http://schemas.openxmlformats.org/officeDocument/2006/relationships/slideLayout" Target="../slideLayouts/slideLayout6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77.xml"/><Relationship Id="rId2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7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0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6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81.xml"/><Relationship Id="rId7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90.xml"/><Relationship Id="rId2" Type="http://schemas.openxmlformats.org/officeDocument/2006/relationships/slideLayout" Target="../slideLayouts/slideLayout80.xml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9.xml"/><Relationship Id="rId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88.xml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92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0;p2"/>
          <p:cNvSpPr/>
          <p:nvPr/>
        </p:nvSpPr>
        <p:spPr>
          <a:xfrm rot="5400000">
            <a:off x="7501320" y="0"/>
            <a:ext cx="1642680" cy="1642680"/>
          </a:xfrm>
          <a:prstGeom prst="diagStripe">
            <a:avLst>
              <a:gd name="adj" fmla="val 0"/>
            </a:avLst>
          </a:prstGeom>
          <a:solidFill>
            <a:schemeClr val="lt1">
              <a:alpha val="3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9" name="Google Shape;11;p2"/>
          <p:cNvGrpSpPr/>
          <p:nvPr/>
        </p:nvGrpSpPr>
        <p:grpSpPr>
          <a:xfrm>
            <a:off x="5760" y="-7560"/>
            <a:ext cx="5137560" cy="5151600"/>
            <a:chOff x="5760" y="-7560"/>
            <a:chExt cx="5137560" cy="5151600"/>
          </a:xfrm>
        </p:grpSpPr>
        <p:sp>
          <p:nvSpPr>
            <p:cNvPr id="2" name="Google Shape;12;p2"/>
            <p:cNvSpPr/>
            <p:nvPr/>
          </p:nvSpPr>
          <p:spPr>
            <a:xfrm rot="16200000">
              <a:off x="360" y="1080"/>
              <a:ext cx="5151600" cy="51339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" name="Google Shape;13;p2"/>
            <p:cNvSpPr/>
            <p:nvPr/>
          </p:nvSpPr>
          <p:spPr>
            <a:xfrm rot="16200000">
              <a:off x="0" y="1143000"/>
              <a:ext cx="3995640" cy="39816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" name="Google Shape;14;p2"/>
            <p:cNvSpPr/>
            <p:nvPr/>
          </p:nvSpPr>
          <p:spPr>
            <a:xfrm rot="16200000">
              <a:off x="1800" y="1440"/>
              <a:ext cx="2298600" cy="229068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" name="Google Shape;15;p2"/>
            <p:cNvSpPr/>
            <p:nvPr/>
          </p:nvSpPr>
          <p:spPr>
            <a:xfrm flipH="1">
              <a:off x="651960" y="588240"/>
              <a:ext cx="2298960" cy="229032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9;p5"/>
          <p:cNvGrpSpPr/>
          <p:nvPr/>
        </p:nvGrpSpPr>
        <p:grpSpPr>
          <a:xfrm>
            <a:off x="0" y="381960"/>
            <a:ext cx="1036080" cy="1014480"/>
            <a:chOff x="0" y="381960"/>
            <a:chExt cx="1036080" cy="1014480"/>
          </a:xfrm>
        </p:grpSpPr>
        <p:sp>
          <p:nvSpPr>
            <p:cNvPr id="45" name="Google Shape;50;p5"/>
            <p:cNvSpPr/>
            <p:nvPr/>
          </p:nvSpPr>
          <p:spPr>
            <a:xfrm rot="16200000">
              <a:off x="0" y="381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" name="Google Shape;51;p5"/>
            <p:cNvSpPr/>
            <p:nvPr/>
          </p:nvSpPr>
          <p:spPr>
            <a:xfrm flipH="1">
              <a:off x="228240" y="58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4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4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63;p7"/>
          <p:cNvGrpSpPr/>
          <p:nvPr/>
        </p:nvGrpSpPr>
        <p:grpSpPr>
          <a:xfrm>
            <a:off x="0" y="381960"/>
            <a:ext cx="1036080" cy="1014480"/>
            <a:chOff x="0" y="381960"/>
            <a:chExt cx="1036080" cy="1014480"/>
          </a:xfrm>
        </p:grpSpPr>
        <p:sp>
          <p:nvSpPr>
            <p:cNvPr id="87" name="Google Shape;64;p7"/>
            <p:cNvSpPr/>
            <p:nvPr/>
          </p:nvSpPr>
          <p:spPr>
            <a:xfrm rot="16200000">
              <a:off x="0" y="381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" name="Google Shape;65;p7"/>
            <p:cNvSpPr/>
            <p:nvPr/>
          </p:nvSpPr>
          <p:spPr>
            <a:xfrm flipH="1">
              <a:off x="228240" y="58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42;p4"/>
          <p:cNvGrpSpPr/>
          <p:nvPr/>
        </p:nvGrpSpPr>
        <p:grpSpPr>
          <a:xfrm>
            <a:off x="0" y="381960"/>
            <a:ext cx="1036080" cy="1014480"/>
            <a:chOff x="0" y="381960"/>
            <a:chExt cx="1036080" cy="1014480"/>
          </a:xfrm>
        </p:grpSpPr>
        <p:sp>
          <p:nvSpPr>
            <p:cNvPr id="128" name="Google Shape;43;p4"/>
            <p:cNvSpPr/>
            <p:nvPr/>
          </p:nvSpPr>
          <p:spPr>
            <a:xfrm rot="16200000">
              <a:off x="0" y="381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9" name="Google Shape;44;p4"/>
            <p:cNvSpPr/>
            <p:nvPr/>
          </p:nvSpPr>
          <p:spPr>
            <a:xfrm flipH="1">
              <a:off x="228240" y="58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20;p3"/>
          <p:cNvGrpSpPr/>
          <p:nvPr/>
        </p:nvGrpSpPr>
        <p:grpSpPr>
          <a:xfrm>
            <a:off x="4406760" y="-720"/>
            <a:ext cx="4736520" cy="5143680"/>
            <a:chOff x="4406760" y="-720"/>
            <a:chExt cx="4736520" cy="5143680"/>
          </a:xfrm>
        </p:grpSpPr>
        <p:sp>
          <p:nvSpPr>
            <p:cNvPr id="169" name="Google Shape;21;p3"/>
            <p:cNvSpPr/>
            <p:nvPr/>
          </p:nvSpPr>
          <p:spPr>
            <a:xfrm rot="5400000">
              <a:off x="4408200" y="-1800"/>
              <a:ext cx="4732920" cy="473652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0" name="Google Shape;22;p3"/>
            <p:cNvSpPr/>
            <p:nvPr/>
          </p:nvSpPr>
          <p:spPr>
            <a:xfrm rot="5400000">
              <a:off x="4842000" y="4680"/>
              <a:ext cx="4296960" cy="42858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1" name="Google Shape;23;p3"/>
            <p:cNvSpPr/>
            <p:nvPr/>
          </p:nvSpPr>
          <p:spPr>
            <a:xfrm rot="16200000">
              <a:off x="5618520" y="12373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2" name="Google Shape;24;p3"/>
            <p:cNvSpPr/>
            <p:nvPr/>
          </p:nvSpPr>
          <p:spPr>
            <a:xfrm flipH="1">
              <a:off x="5849280" y="1443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3" name="Google Shape;25;p3"/>
            <p:cNvSpPr/>
            <p:nvPr/>
          </p:nvSpPr>
          <p:spPr>
            <a:xfrm rot="16200000">
              <a:off x="5987160" y="24703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4" name="Google Shape;26;p3"/>
            <p:cNvSpPr/>
            <p:nvPr/>
          </p:nvSpPr>
          <p:spPr>
            <a:xfrm flipH="1">
              <a:off x="6221520" y="2676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5" name="Google Shape;27;p3"/>
            <p:cNvSpPr/>
            <p:nvPr/>
          </p:nvSpPr>
          <p:spPr>
            <a:xfrm rot="16200000">
              <a:off x="6675480" y="18630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6" name="Google Shape;28;p3"/>
            <p:cNvSpPr/>
            <p:nvPr/>
          </p:nvSpPr>
          <p:spPr>
            <a:xfrm flipH="1">
              <a:off x="6907320" y="206964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7" name="Google Shape;29;p3"/>
            <p:cNvSpPr/>
            <p:nvPr/>
          </p:nvSpPr>
          <p:spPr>
            <a:xfrm rot="16200000">
              <a:off x="6861240" y="247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8" name="Google Shape;30;p3"/>
            <p:cNvSpPr/>
            <p:nvPr/>
          </p:nvSpPr>
          <p:spPr>
            <a:xfrm flipH="1">
              <a:off x="7964640" y="26928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9" name="Google Shape;31;p3"/>
            <p:cNvSpPr/>
            <p:nvPr/>
          </p:nvSpPr>
          <p:spPr>
            <a:xfrm flipH="1">
              <a:off x="8144280" y="33087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0" name="Google Shape;32;p3"/>
            <p:cNvSpPr/>
            <p:nvPr/>
          </p:nvSpPr>
          <p:spPr>
            <a:xfrm rot="16200000">
              <a:off x="7047720" y="30960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1" name="Google Shape;33;p3"/>
            <p:cNvSpPr/>
            <p:nvPr/>
          </p:nvSpPr>
          <p:spPr>
            <a:xfrm flipH="1">
              <a:off x="7275960" y="330264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2" name="Google Shape;34;p3"/>
            <p:cNvSpPr/>
            <p:nvPr/>
          </p:nvSpPr>
          <p:spPr>
            <a:xfrm rot="16200000">
              <a:off x="7227360" y="3711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" name="Google Shape;35;p3"/>
            <p:cNvSpPr/>
            <p:nvPr/>
          </p:nvSpPr>
          <p:spPr>
            <a:xfrm flipH="1">
              <a:off x="7461720" y="391824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" name="Google Shape;36;p3"/>
            <p:cNvSpPr/>
            <p:nvPr/>
          </p:nvSpPr>
          <p:spPr>
            <a:xfrm rot="16200000">
              <a:off x="8102520" y="37195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5" name="Google Shape;37;p3"/>
            <p:cNvSpPr/>
            <p:nvPr/>
          </p:nvSpPr>
          <p:spPr>
            <a:xfrm flipH="1">
              <a:off x="8333640" y="39258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6" name="Google Shape;38;p3"/>
            <p:cNvSpPr/>
            <p:nvPr/>
          </p:nvSpPr>
          <p:spPr>
            <a:xfrm rot="16200000">
              <a:off x="8288280" y="433512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1802" y="0"/>
            <a:ext cx="9172472" cy="5142161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1552" y="736600"/>
            <a:ext cx="7200897" cy="9779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1917699"/>
            <a:ext cx="7200897" cy="24892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126" y="4476750"/>
            <a:ext cx="1200150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1551" y="4476750"/>
            <a:ext cx="5479425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5426" y="4476750"/>
            <a:ext cx="407023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40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5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3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42;p4"/>
          <p:cNvGrpSpPr/>
          <p:nvPr/>
        </p:nvGrpSpPr>
        <p:grpSpPr>
          <a:xfrm>
            <a:off x="0" y="382320"/>
            <a:ext cx="1035360" cy="1013760"/>
            <a:chOff x="0" y="382320"/>
            <a:chExt cx="1035360" cy="1013760"/>
          </a:xfrm>
        </p:grpSpPr>
        <p:sp>
          <p:nvSpPr>
            <p:cNvPr id="128" name="Google Shape;43;p4"/>
            <p:cNvSpPr/>
            <p:nvPr/>
          </p:nvSpPr>
          <p:spPr>
            <a:xfrm rot="16200000">
              <a:off x="0" y="382320"/>
              <a:ext cx="807480" cy="80748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9" name="Google Shape;44;p4"/>
            <p:cNvSpPr/>
            <p:nvPr/>
          </p:nvSpPr>
          <p:spPr>
            <a:xfrm flipH="1">
              <a:off x="227520" y="588600"/>
              <a:ext cx="807480" cy="80748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106183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9;p5"/>
          <p:cNvGrpSpPr/>
          <p:nvPr/>
        </p:nvGrpSpPr>
        <p:grpSpPr>
          <a:xfrm>
            <a:off x="0" y="382320"/>
            <a:ext cx="1035360" cy="1013760"/>
            <a:chOff x="0" y="382320"/>
            <a:chExt cx="1035360" cy="1013760"/>
          </a:xfrm>
        </p:grpSpPr>
        <p:sp>
          <p:nvSpPr>
            <p:cNvPr id="45" name="Google Shape;50;p5"/>
            <p:cNvSpPr/>
            <p:nvPr/>
          </p:nvSpPr>
          <p:spPr>
            <a:xfrm rot="16200000">
              <a:off x="0" y="382320"/>
              <a:ext cx="807480" cy="80748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" name="Google Shape;51;p5"/>
            <p:cNvSpPr/>
            <p:nvPr/>
          </p:nvSpPr>
          <p:spPr>
            <a:xfrm flipH="1">
              <a:off x="227520" y="588600"/>
              <a:ext cx="807480" cy="80748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pt-BR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2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2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129939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9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3537000" y="1729440"/>
            <a:ext cx="5016600" cy="157788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4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WriterHub</a:t>
            </a:r>
            <a:br/>
            <a:r>
              <a:rPr lang="pt-BR" sz="3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grupo 4</a:t>
            </a:r>
            <a:endParaRPr lang="en-IN" sz="3000" b="0" strike="noStrike" spc="-1"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subTitle"/>
          </p:nvPr>
        </p:nvSpPr>
        <p:spPr>
          <a:xfrm>
            <a:off x="6045840" y="4007880"/>
            <a:ext cx="2218680" cy="60192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 fontScale="86500" lnSpcReduction="2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Lato"/>
                <a:ea typeface="Lato"/>
              </a:rPr>
              <a:t>Trabalho Interdisciplinar  II </a:t>
            </a:r>
            <a:endParaRPr lang="en-IN" sz="13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1300" b="0" strike="noStrike" spc="-1">
                <a:solidFill>
                  <a:srgbClr val="FFFFFF"/>
                </a:solidFill>
                <a:latin typeface="Lato"/>
                <a:ea typeface="Lato"/>
              </a:rPr>
              <a:t>PUC  Minas  - 2° período</a:t>
            </a:r>
            <a:endParaRPr lang="en-IN" sz="1300" b="0" strike="noStrike" spc="-1">
              <a:latin typeface="Arial"/>
            </a:endParaRPr>
          </a:p>
        </p:txBody>
      </p:sp>
      <p:sp>
        <p:nvSpPr>
          <p:cNvPr id="227" name="CaixaDeTexto 1"/>
          <p:cNvSpPr/>
          <p:nvPr/>
        </p:nvSpPr>
        <p:spPr>
          <a:xfrm>
            <a:off x="0" y="4007880"/>
            <a:ext cx="2742120" cy="94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lIns="90000" tIns="45000" rIns="90000" bIns="45000" numCol="1" spc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Felipe Constantino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Felipe Morais 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Marcus Prado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Rafael Cristino</a:t>
            </a:r>
            <a:endParaRPr lang="en-IN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-907748" y="215331"/>
            <a:ext cx="6988320" cy="82332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 dirty="0" err="1">
                <a:solidFill>
                  <a:srgbClr val="FFFFFF"/>
                </a:solidFill>
                <a:latin typeface="Montserrat"/>
                <a:ea typeface="Montserrat"/>
              </a:rPr>
              <a:t>Frontend</a:t>
            </a: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 e </a:t>
            </a:r>
            <a:r>
              <a:rPr lang="pt-BR" sz="2400" b="0" strike="noStrike" spc="-1" dirty="0" err="1">
                <a:solidFill>
                  <a:srgbClr val="FFFFFF"/>
                </a:solidFill>
                <a:latin typeface="Montserrat"/>
                <a:ea typeface="Montserrat"/>
              </a:rPr>
              <a:t>Backend</a:t>
            </a:r>
            <a:endParaRPr lang="en-IN" sz="2400" b="0" strike="noStrike" spc="-1" dirty="0">
              <a:latin typeface="Arial"/>
            </a:endParaRPr>
          </a:p>
        </p:txBody>
      </p:sp>
      <p:sp>
        <p:nvSpPr>
          <p:cNvPr id="234" name="CaixaDeTexto 5"/>
          <p:cNvSpPr/>
          <p:nvPr/>
        </p:nvSpPr>
        <p:spPr>
          <a:xfrm>
            <a:off x="-1101960" y="3669480"/>
            <a:ext cx="2742120" cy="306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457134" y="1368720"/>
            <a:ext cx="3299320" cy="3559449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 fontScale="94000"/>
          </a:bodyPr>
          <a:lstStyle/>
          <a:p>
            <a:pPr marL="457200" indent="-311040">
              <a:lnSpc>
                <a:spcPct val="115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5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Para que nosso projeto se concretize é necessário que a integração entre o front e o </a:t>
            </a:r>
            <a:r>
              <a:rPr lang="pt-BR" sz="15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backend</a:t>
            </a:r>
            <a:r>
              <a:rPr lang="pt-BR" sz="15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esteja correta e de fácil entendimento.</a:t>
            </a:r>
          </a:p>
          <a:p>
            <a:pPr marL="457200" indent="-311040">
              <a:lnSpc>
                <a:spcPct val="115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5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Por isso fizemos a integração da seguinte forma:</a:t>
            </a:r>
          </a:p>
          <a:p>
            <a:pPr>
              <a:lnSpc>
                <a:spcPct val="114000"/>
              </a:lnSpc>
            </a:pPr>
            <a:endParaRPr lang="en-IN" sz="1400" b="0" strike="noStrike" spc="-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14000"/>
              </a:lnSpc>
            </a:pPr>
            <a:endParaRPr lang="en-IN" sz="1400" b="0" strike="noStrike" spc="-1" dirty="0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 dirty="0">
              <a:latin typeface="Arial"/>
            </a:endParaRPr>
          </a:p>
        </p:txBody>
      </p:sp>
      <p:sp>
        <p:nvSpPr>
          <p:cNvPr id="237" name="CaixaDeTexto 8"/>
          <p:cNvSpPr/>
          <p:nvPr/>
        </p:nvSpPr>
        <p:spPr>
          <a:xfrm>
            <a:off x="6230520" y="3755880"/>
            <a:ext cx="184716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lIns="90000" tIns="45000" rIns="90000" bIns="45000" numCol="1" spc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</a:rPr>
              <a:t>Inteface do Evernote</a:t>
            </a:r>
            <a:endParaRPr kumimoji="0" lang="en-IN" sz="1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8" name="Imagem 6" descr="Texto&#10;&#10;Descrição gerada automaticamente">
            <a:extLst>
              <a:ext uri="{FF2B5EF4-FFF2-40B4-BE49-F238E27FC236}">
                <a16:creationId xmlns:a16="http://schemas.microsoft.com/office/drawing/2014/main" id="{3FB5FF9A-030D-417F-B20F-0BEF55F8F4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7" t="8696" r="262" b="10984"/>
          <a:stretch/>
        </p:blipFill>
        <p:spPr>
          <a:xfrm>
            <a:off x="4240209" y="176708"/>
            <a:ext cx="4710268" cy="4640992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  <p:sp>
        <p:nvSpPr>
          <p:cNvPr id="9" name="Google Shape;172;p18">
            <a:extLst>
              <a:ext uri="{FF2B5EF4-FFF2-40B4-BE49-F238E27FC236}">
                <a16:creationId xmlns:a16="http://schemas.microsoft.com/office/drawing/2014/main" id="{E05DB216-9733-4F9B-BCCA-7302F1784B63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9</a:t>
            </a:r>
            <a:endParaRPr lang="en-IN" sz="1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8177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aixaDeTexto 5"/>
          <p:cNvSpPr/>
          <p:nvPr/>
        </p:nvSpPr>
        <p:spPr>
          <a:xfrm>
            <a:off x="-1101960" y="3669480"/>
            <a:ext cx="2742120" cy="306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Google Shape;172;p18">
            <a:extLst>
              <a:ext uri="{FF2B5EF4-FFF2-40B4-BE49-F238E27FC236}">
                <a16:creationId xmlns:a16="http://schemas.microsoft.com/office/drawing/2014/main" id="{E05DB216-9733-4F9B-BCCA-7302F1784B63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10</a:t>
            </a:r>
            <a:endParaRPr lang="en-IN" sz="1400" b="0" strike="noStrike" spc="-1" dirty="0">
              <a:latin typeface="Arial"/>
            </a:endParaRPr>
          </a:p>
        </p:txBody>
      </p:sp>
      <p:pic>
        <p:nvPicPr>
          <p:cNvPr id="10" name="Picture 5">
            <a:extLst>
              <a:ext uri="{FF2B5EF4-FFF2-40B4-BE49-F238E27FC236}">
                <a16:creationId xmlns:a16="http://schemas.microsoft.com/office/drawing/2014/main" id="{1E3D0C73-D1AB-4362-9044-ABCDBE629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03" y="459491"/>
            <a:ext cx="4302900" cy="1936304"/>
          </a:xfrm>
          <a:prstGeom prst="rect">
            <a:avLst/>
          </a:prstGeom>
        </p:spPr>
      </p:pic>
      <p:pic>
        <p:nvPicPr>
          <p:cNvPr id="11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F5122783-5DA9-4091-95E9-32BEA59A3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372" y="98854"/>
            <a:ext cx="4302900" cy="1936304"/>
          </a:xfrm>
          <a:prstGeom prst="rect">
            <a:avLst/>
          </a:prstGeom>
        </p:spPr>
      </p:pic>
      <p:pic>
        <p:nvPicPr>
          <p:cNvPr id="12" name="Picture 8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024AD1B-AA95-493A-806B-4AB79D1FF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339" y="2273662"/>
            <a:ext cx="4230425" cy="1998875"/>
          </a:xfrm>
          <a:prstGeom prst="rect">
            <a:avLst/>
          </a:prstGeom>
        </p:spPr>
      </p:pic>
      <p:pic>
        <p:nvPicPr>
          <p:cNvPr id="13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2BA13E2-9533-42B7-B461-90E009B918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203" y="2753268"/>
            <a:ext cx="4302900" cy="208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823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Espaço Reservado para Texto 3"/>
          <p:cNvSpPr/>
          <p:nvPr/>
        </p:nvSpPr>
        <p:spPr>
          <a:xfrm>
            <a:off x="926441" y="685515"/>
            <a:ext cx="7607918" cy="1767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Assim como nos exemplos fornecido nossa classes apresentam todos os itens requisitados.</a:t>
            </a:r>
          </a:p>
        </p:txBody>
      </p:sp>
      <p:sp>
        <p:nvSpPr>
          <p:cNvPr id="244" name="Google Shape;164;p17"/>
          <p:cNvSpPr/>
          <p:nvPr/>
        </p:nvSpPr>
        <p:spPr>
          <a:xfrm>
            <a:off x="2437380" y="-134533"/>
            <a:ext cx="4586040" cy="99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Classe DAO</a:t>
            </a:r>
            <a:endParaRPr lang="en-IN" sz="2400" b="0" strike="noStrike" spc="-1" dirty="0">
              <a:latin typeface="Arial"/>
            </a:endParaRPr>
          </a:p>
        </p:txBody>
      </p:sp>
      <p:sp>
        <p:nvSpPr>
          <p:cNvPr id="8" name="Google Shape;172;p18">
            <a:extLst>
              <a:ext uri="{FF2B5EF4-FFF2-40B4-BE49-F238E27FC236}">
                <a16:creationId xmlns:a16="http://schemas.microsoft.com/office/drawing/2014/main" id="{53C13739-336F-4B67-A4A9-D363AAE0FB25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12</a:t>
            </a:r>
            <a:endParaRPr lang="en-IN" sz="1400" b="0" strike="noStrike" spc="-1" dirty="0">
              <a:latin typeface="Arial"/>
            </a:endParaRPr>
          </a:p>
        </p:txBody>
      </p:sp>
      <p:pic>
        <p:nvPicPr>
          <p:cNvPr id="9" name="Picture 3" descr="Text&#10;&#10;Description automatically generated">
            <a:extLst>
              <a:ext uri="{FF2B5EF4-FFF2-40B4-BE49-F238E27FC236}">
                <a16:creationId xmlns:a16="http://schemas.microsoft.com/office/drawing/2014/main" id="{DE619792-0F94-41FF-B00D-1DBC7EC67F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6" t="4508" r="195" b="6705"/>
          <a:stretch/>
        </p:blipFill>
        <p:spPr>
          <a:xfrm>
            <a:off x="582332" y="1391997"/>
            <a:ext cx="7979335" cy="362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19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164;p17"/>
          <p:cNvSpPr/>
          <p:nvPr/>
        </p:nvSpPr>
        <p:spPr>
          <a:xfrm>
            <a:off x="2437380" y="-134533"/>
            <a:ext cx="4586040" cy="99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Classe CRUDE</a:t>
            </a:r>
            <a:endParaRPr lang="en-IN" sz="2400" b="0" strike="noStrike" spc="-1" dirty="0">
              <a:latin typeface="Arial"/>
            </a:endParaRPr>
          </a:p>
        </p:txBody>
      </p:sp>
      <p:sp>
        <p:nvSpPr>
          <p:cNvPr id="8" name="Google Shape;172;p18">
            <a:extLst>
              <a:ext uri="{FF2B5EF4-FFF2-40B4-BE49-F238E27FC236}">
                <a16:creationId xmlns:a16="http://schemas.microsoft.com/office/drawing/2014/main" id="{53C13739-336F-4B67-A4A9-D363AAE0FB25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12</a:t>
            </a:r>
            <a:endParaRPr lang="en-IN" sz="1400" b="0" strike="noStrike" spc="-1" dirty="0">
              <a:latin typeface="Arial"/>
            </a:endParaRPr>
          </a:p>
        </p:txBody>
      </p:sp>
      <p:pic>
        <p:nvPicPr>
          <p:cNvPr id="6" name="Imagem 3" descr="Texto, Carta&#10;&#10;Descrição gerada automaticamente">
            <a:extLst>
              <a:ext uri="{FF2B5EF4-FFF2-40B4-BE49-F238E27FC236}">
                <a16:creationId xmlns:a16="http://schemas.microsoft.com/office/drawing/2014/main" id="{55CE9CF5-521E-423E-93F8-EBFA219201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" b="474"/>
          <a:stretch/>
        </p:blipFill>
        <p:spPr>
          <a:xfrm>
            <a:off x="3808858" y="1047384"/>
            <a:ext cx="5158679" cy="3048732"/>
          </a:xfrm>
          <a:prstGeom prst="rect">
            <a:avLst/>
          </a:prstGeom>
        </p:spPr>
      </p:pic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84FB44B7-1C89-47C0-912D-892B1123A46D}"/>
              </a:ext>
            </a:extLst>
          </p:cNvPr>
          <p:cNvSpPr/>
          <p:nvPr/>
        </p:nvSpPr>
        <p:spPr>
          <a:xfrm>
            <a:off x="248098" y="1804968"/>
            <a:ext cx="3560760" cy="1767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92500" lnSpcReduction="20000"/>
          </a:bodyPr>
          <a:lstStyle/>
          <a:p>
            <a:pPr marL="342900" indent="-342900" algn="just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Segue </a:t>
            </a:r>
            <a:r>
              <a:rPr lang="en-US" sz="2000" dirty="0" err="1">
                <a:solidFill>
                  <a:schemeClr val="bg1"/>
                </a:solidFill>
              </a:rPr>
              <a:t>ao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lado</a:t>
            </a:r>
            <a:r>
              <a:rPr lang="en-US" sz="2000" dirty="0">
                <a:solidFill>
                  <a:schemeClr val="bg1"/>
                </a:solidFill>
              </a:rPr>
              <a:t> um </a:t>
            </a:r>
            <a:r>
              <a:rPr lang="en-US" sz="2000" dirty="0" err="1">
                <a:solidFill>
                  <a:schemeClr val="bg1"/>
                </a:solidFill>
              </a:rPr>
              <a:t>exemplo</a:t>
            </a:r>
            <a:r>
              <a:rPr lang="en-US" sz="2000" dirty="0">
                <a:solidFill>
                  <a:schemeClr val="bg1"/>
                </a:solidFill>
              </a:rPr>
              <a:t> de CRUD </a:t>
            </a:r>
            <a:r>
              <a:rPr lang="en-US" sz="2000" dirty="0" err="1">
                <a:solidFill>
                  <a:schemeClr val="bg1"/>
                </a:solidFill>
              </a:rPr>
              <a:t>realizado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atraves</a:t>
            </a:r>
            <a:r>
              <a:rPr lang="en-US" sz="2000" dirty="0">
                <a:solidFill>
                  <a:schemeClr val="bg1"/>
                </a:solidFill>
              </a:rPr>
              <a:t> de </a:t>
            </a:r>
            <a:r>
              <a:rPr lang="en-US" sz="2000" dirty="0" err="1">
                <a:solidFill>
                  <a:schemeClr val="bg1"/>
                </a:solidFill>
              </a:rPr>
              <a:t>uma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injeção</a:t>
            </a:r>
            <a:r>
              <a:rPr lang="en-US" sz="2000" dirty="0">
                <a:solidFill>
                  <a:schemeClr val="bg1"/>
                </a:solidFill>
              </a:rPr>
              <a:t> de html via java.</a:t>
            </a:r>
          </a:p>
          <a:p>
            <a:pPr marL="342900" indent="-342900" algn="just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4999"/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Contendo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os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métodos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requisitados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3174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1152000" y="544680"/>
            <a:ext cx="3798000" cy="65844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sistemas inteligentes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253" name="Google Shape;172;p18"/>
          <p:cNvSpPr/>
          <p:nvPr/>
        </p:nvSpPr>
        <p:spPr>
          <a:xfrm>
            <a:off x="1149480" y="4302720"/>
            <a:ext cx="7314120" cy="395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>
                <a:solidFill>
                  <a:srgbClr val="82C7A5"/>
                </a:solidFill>
                <a:latin typeface="Lato"/>
                <a:ea typeface="Lato"/>
              </a:rPr>
              <a:t>Página.  5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810126" y="1519560"/>
            <a:ext cx="5783994" cy="211284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800" b="0" strike="noStrike" spc="-1" dirty="0">
                <a:solidFill>
                  <a:srgbClr val="FFFFFF"/>
                </a:solidFill>
                <a:latin typeface="Lato"/>
                <a:ea typeface="Lato"/>
              </a:rPr>
              <a:t>API </a:t>
            </a:r>
            <a:r>
              <a:rPr lang="pt-BR" sz="1800" b="0" strike="noStrike" spc="-1" dirty="0" err="1">
                <a:solidFill>
                  <a:srgbClr val="FFFFFF"/>
                </a:solidFill>
                <a:latin typeface="Lato"/>
                <a:ea typeface="Lato"/>
              </a:rPr>
              <a:t>Quill</a:t>
            </a:r>
            <a:r>
              <a:rPr lang="pt-BR" sz="1800" b="0" strike="noStrike" spc="-1" dirty="0">
                <a:solidFill>
                  <a:srgbClr val="FFFFFF"/>
                </a:solidFill>
                <a:latin typeface="Lato"/>
                <a:ea typeface="Lato"/>
              </a:rPr>
              <a:t>:</a:t>
            </a:r>
            <a:endParaRPr lang="en-IN" sz="1800" b="0" strike="noStrike" spc="-1" dirty="0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</a:pPr>
            <a:r>
              <a:rPr lang="pt-BR" sz="1400" b="0" strike="noStrike" spc="-1" dirty="0">
                <a:solidFill>
                  <a:srgbClr val="FFFFFF"/>
                </a:solidFill>
                <a:latin typeface="Lato"/>
                <a:ea typeface="Lato"/>
              </a:rPr>
              <a:t>Permite a criação, edição de textos</a:t>
            </a:r>
            <a:endParaRPr lang="en-IN" sz="1400" b="0" strike="noStrike" spc="-1" dirty="0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</a:pPr>
            <a:r>
              <a:rPr lang="pt-BR" sz="1400" b="0" strike="noStrike" spc="-1" dirty="0">
                <a:solidFill>
                  <a:srgbClr val="FFFFFF"/>
                </a:solidFill>
                <a:latin typeface="Lato"/>
                <a:ea typeface="Lato"/>
              </a:rPr>
              <a:t>Além de fazer a formatação</a:t>
            </a:r>
            <a:endParaRPr lang="en-IN" sz="1400" b="0" strike="noStrike" spc="-1" dirty="0">
              <a:latin typeface="Arial"/>
            </a:endParaRPr>
          </a:p>
          <a:p>
            <a:pPr marL="6159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 dirty="0">
              <a:latin typeface="Arial"/>
            </a:endParaRPr>
          </a:p>
          <a:p>
            <a:pPr marL="431640" indent="-285840">
              <a:lnSpc>
                <a:spcPct val="114000"/>
              </a:lnSpc>
              <a:buClr>
                <a:srgbClr val="FFFFFF"/>
              </a:buClr>
              <a:buFont typeface="Lato"/>
              <a:buChar char="●"/>
              <a:tabLst>
                <a:tab pos="0" algn="l"/>
              </a:tabLst>
            </a:pPr>
            <a:r>
              <a:rPr lang="pt-BR" sz="1800" b="0" strike="noStrike" spc="-1" dirty="0">
                <a:solidFill>
                  <a:srgbClr val="FFFFFF"/>
                </a:solidFill>
                <a:latin typeface="Lato"/>
                <a:ea typeface="Lato"/>
              </a:rPr>
              <a:t>API  </a:t>
            </a:r>
            <a:r>
              <a:rPr lang="pt-BR" sz="1800" b="0" strike="noStrike" spc="-1" dirty="0" err="1">
                <a:solidFill>
                  <a:srgbClr val="FFFFFF"/>
                </a:solidFill>
                <a:latin typeface="Lato"/>
                <a:ea typeface="Lato"/>
              </a:rPr>
              <a:t>TextGear</a:t>
            </a:r>
            <a:r>
              <a:rPr lang="pt-BR" sz="1800" b="0" strike="noStrike" spc="-1" dirty="0">
                <a:solidFill>
                  <a:srgbClr val="FFFFFF"/>
                </a:solidFill>
                <a:latin typeface="Lato"/>
                <a:ea typeface="Lato"/>
              </a:rPr>
              <a:t>:</a:t>
            </a:r>
            <a:endParaRPr lang="en-IN" sz="1800" b="0" strike="noStrike" spc="-1" dirty="0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  <a:tabLst>
                <a:tab pos="0" algn="l"/>
              </a:tabLst>
            </a:pPr>
            <a:r>
              <a:rPr lang="pt-BR" sz="1400" b="0" strike="noStrike" spc="-1" dirty="0">
                <a:solidFill>
                  <a:srgbClr val="FFFFFF"/>
                </a:solidFill>
                <a:latin typeface="Lato"/>
                <a:ea typeface="Lato"/>
              </a:rPr>
              <a:t>IA de correções ortográficas</a:t>
            </a:r>
            <a:endParaRPr lang="en-IN" sz="1400" b="0" strike="noStrike" spc="-1" dirty="0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  <a:tabLst>
                <a:tab pos="0" algn="l"/>
              </a:tabLst>
            </a:pPr>
            <a:r>
              <a:rPr lang="pt-BR" sz="1400" b="0" strike="noStrike" spc="-1" dirty="0">
                <a:solidFill>
                  <a:srgbClr val="FFFFFF"/>
                </a:solidFill>
                <a:latin typeface="Lato"/>
                <a:ea typeface="Lato"/>
              </a:rPr>
              <a:t>Incluindo em Inglês, português Br, francês, etc.</a:t>
            </a:r>
            <a:endParaRPr lang="en-IN" sz="1400" b="0" strike="noStrike" spc="-1" dirty="0">
              <a:latin typeface="Arial"/>
            </a:endParaRPr>
          </a:p>
          <a:p>
            <a:pPr marL="6159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 dirty="0">
              <a:latin typeface="Arial"/>
            </a:endParaRPr>
          </a:p>
          <a:p>
            <a:pPr marL="1461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 dirty="0">
              <a:latin typeface="Arial"/>
            </a:endParaRPr>
          </a:p>
          <a:p>
            <a:pPr marL="1461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 dirty="0">
              <a:latin typeface="Arial"/>
            </a:endParaRPr>
          </a:p>
        </p:txBody>
      </p:sp>
      <p:pic>
        <p:nvPicPr>
          <p:cNvPr id="255" name="Imagem 6" descr="Logotipo, nome da empresa&#10;&#10;Descrição gerada automaticamente"/>
          <p:cNvPicPr/>
          <p:nvPr/>
        </p:nvPicPr>
        <p:blipFill>
          <a:blip r:embed="rId2"/>
          <a:stretch/>
        </p:blipFill>
        <p:spPr>
          <a:xfrm>
            <a:off x="6232838" y="165780"/>
            <a:ext cx="2391120" cy="2391120"/>
          </a:xfrm>
          <a:prstGeom prst="rect">
            <a:avLst/>
          </a:prstGeom>
          <a:ln w="0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B59A63-F27E-434C-B3C2-408804BACC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30" t="9348" r="9757" b="17778"/>
          <a:stretch/>
        </p:blipFill>
        <p:spPr>
          <a:xfrm>
            <a:off x="5530972" y="2639106"/>
            <a:ext cx="3524797" cy="1986588"/>
          </a:xfrm>
          <a:prstGeom prst="rect">
            <a:avLst/>
          </a:prstGeom>
        </p:spPr>
      </p:pic>
      <p:sp>
        <p:nvSpPr>
          <p:cNvPr id="7" name="Google Shape;172;p18">
            <a:extLst>
              <a:ext uri="{FF2B5EF4-FFF2-40B4-BE49-F238E27FC236}">
                <a16:creationId xmlns:a16="http://schemas.microsoft.com/office/drawing/2014/main" id="{52BDE02F-88C8-4F85-8A03-11D2D4B3F3BA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11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913EC3-ECAA-4563-A9C9-B93A25849529}"/>
              </a:ext>
            </a:extLst>
          </p:cNvPr>
          <p:cNvSpPr txBox="1"/>
          <p:nvPr/>
        </p:nvSpPr>
        <p:spPr>
          <a:xfrm>
            <a:off x="107466" y="950119"/>
            <a:ext cx="165618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API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Quill</a:t>
            </a: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Edição de Texto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API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TextGear</a:t>
            </a: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Correção</a:t>
            </a:r>
            <a:r>
              <a:rPr lang="en-CA" sz="1600" dirty="0">
                <a:solidFill>
                  <a:prstClr val="black"/>
                </a:solidFill>
                <a:latin typeface="Garamond" panose="02020404030301010803"/>
              </a:rPr>
              <a:t> 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Ortográfica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Dados em nuvem.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C0E27-42C8-4513-8097-6E4D8202868B}"/>
              </a:ext>
            </a:extLst>
          </p:cNvPr>
          <p:cNvSpPr txBox="1"/>
          <p:nvPr/>
        </p:nvSpPr>
        <p:spPr>
          <a:xfrm>
            <a:off x="1907684" y="411510"/>
            <a:ext cx="15121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Texto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Texto criado / editado pelo usuário.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7CD687-A919-4349-BCA6-35E2131D321B}"/>
              </a:ext>
            </a:extLst>
          </p:cNvPr>
          <p:cNvSpPr txBox="1"/>
          <p:nvPr/>
        </p:nvSpPr>
        <p:spPr>
          <a:xfrm>
            <a:off x="1965357" y="2046260"/>
            <a:ext cx="165618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Espaço de edição e formatação com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Quill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.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Correções ortográficas com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com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Text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 Gear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00ABB9-1757-4EAF-924F-97B8D64C1419}"/>
              </a:ext>
            </a:extLst>
          </p:cNvPr>
          <p:cNvSpPr txBox="1"/>
          <p:nvPr/>
        </p:nvSpPr>
        <p:spPr>
          <a:xfrm>
            <a:off x="3649737" y="411510"/>
            <a:ext cx="174205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Economia de tempo.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Praticidade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Aquisição de novos conhecimentos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Checagem de Versionamento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Ver passado, presente e futuro de pequenos escritores. </a:t>
            </a:r>
            <a:endParaRPr lang="en-CA" sz="1600" dirty="0">
              <a:solidFill>
                <a:prstClr val="black"/>
              </a:solidFill>
              <a:latin typeface="Garamond" panose="02020404030301010803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DD410A-E32D-428A-A2BA-74A10987FC94}"/>
              </a:ext>
            </a:extLst>
          </p:cNvPr>
          <p:cNvSpPr txBox="1"/>
          <p:nvPr/>
        </p:nvSpPr>
        <p:spPr>
          <a:xfrm>
            <a:off x="5438086" y="288400"/>
            <a:ext cx="20133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Gerente do Projeto: Marcus Prado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Desenvolvedores: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Rafael, Felipe e Felipe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DA03F1-E2E8-4367-B653-79C4B4471392}"/>
              </a:ext>
            </a:extLst>
          </p:cNvPr>
          <p:cNvSpPr txBox="1"/>
          <p:nvPr/>
        </p:nvSpPr>
        <p:spPr>
          <a:xfrm>
            <a:off x="5621672" y="2338696"/>
            <a:ext cx="15121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Clientes.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Governo devido a incentivos acadêmicos.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70E9B-7B3E-4C1D-BD35-10CFC5FEEF0F}"/>
              </a:ext>
            </a:extLst>
          </p:cNvPr>
          <p:cNvSpPr txBox="1"/>
          <p:nvPr/>
        </p:nvSpPr>
        <p:spPr>
          <a:xfrm>
            <a:off x="7451387" y="1319452"/>
            <a:ext cx="16561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Escritores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Screen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 </a:t>
            </a: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Writers</a:t>
            </a: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.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Roteiristas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endParaRPr lang="en-CA" sz="1600" dirty="0">
              <a:solidFill>
                <a:prstClr val="black"/>
              </a:solidFill>
              <a:latin typeface="Garamond" panose="02020404030301010803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4D8FB5-B7A1-4F8B-B5EE-58D89A5EE4E5}"/>
              </a:ext>
            </a:extLst>
          </p:cNvPr>
          <p:cNvSpPr txBox="1"/>
          <p:nvPr/>
        </p:nvSpPr>
        <p:spPr>
          <a:xfrm>
            <a:off x="173595" y="4220610"/>
            <a:ext cx="1656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Pessoas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Equipamentos</a:t>
            </a:r>
          </a:p>
          <a:p>
            <a:pPr marL="285743" indent="-285743" defTabSz="685800">
              <a:buFont typeface="Arial" panose="020B0604020202020204" pitchFamily="34" charset="0"/>
              <a:buChar char="•"/>
            </a:pPr>
            <a:r>
              <a:rPr lang="pt-BR" sz="1600" i="1" dirty="0">
                <a:solidFill>
                  <a:prstClr val="black"/>
                </a:solidFill>
                <a:latin typeface="Garamond" panose="02020404030301010803"/>
              </a:rPr>
              <a:t>Cloud </a:t>
            </a:r>
            <a:r>
              <a:rPr lang="pt-BR" sz="1600" i="1" dirty="0" err="1">
                <a:solidFill>
                  <a:prstClr val="black"/>
                </a:solidFill>
                <a:latin typeface="Garamond" panose="02020404030301010803"/>
              </a:rPr>
              <a:t>Storage</a:t>
            </a:r>
            <a:endParaRPr lang="pt-BR" sz="1600" i="1" dirty="0">
              <a:solidFill>
                <a:prstClr val="black"/>
              </a:solidFill>
              <a:latin typeface="Garamond" panose="02020404030301010803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99DB2E-3446-4911-B0AD-D1F1AAC73E2E}"/>
              </a:ext>
            </a:extLst>
          </p:cNvPr>
          <p:cNvSpPr txBox="1"/>
          <p:nvPr/>
        </p:nvSpPr>
        <p:spPr>
          <a:xfrm>
            <a:off x="4649926" y="4274444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31" lvl="1" indent="-285743" defTabSz="685800">
              <a:buFont typeface="Arial" panose="020B0604020202020204" pitchFamily="34" charset="0"/>
              <a:buChar char="•"/>
            </a:pPr>
            <a:r>
              <a:rPr lang="pt-BR" sz="1600" dirty="0" err="1">
                <a:solidFill>
                  <a:prstClr val="black"/>
                </a:solidFill>
                <a:latin typeface="Garamond" panose="02020404030301010803"/>
              </a:rPr>
              <a:t>Adds</a:t>
            </a: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  <a:p>
            <a:pPr marL="742931" lvl="1" indent="-285743" defTabSz="68580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prstClr val="black"/>
                </a:solidFill>
                <a:latin typeface="Garamond" panose="02020404030301010803"/>
              </a:rPr>
              <a:t>Inscrição</a:t>
            </a:r>
            <a:r>
              <a:rPr lang="en-CA" sz="1600" dirty="0">
                <a:solidFill>
                  <a:prstClr val="black"/>
                </a:solidFill>
                <a:latin typeface="Garamond" panose="02020404030301010803"/>
              </a:rPr>
              <a:t> Premium</a:t>
            </a:r>
            <a:endParaRPr lang="pt-BR" sz="1600" dirty="0">
              <a:solidFill>
                <a:prstClr val="black"/>
              </a:solidFill>
              <a:latin typeface="Garamond" panose="02020404030301010803"/>
            </a:endParaRPr>
          </a:p>
        </p:txBody>
      </p:sp>
    </p:spTree>
    <p:extLst>
      <p:ext uri="{BB962C8B-B14F-4D97-AF65-F5344CB8AC3E}">
        <p14:creationId xmlns:p14="http://schemas.microsoft.com/office/powerpoint/2010/main" val="631324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823680" y="2053080"/>
            <a:ext cx="4586040" cy="11476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ctr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28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Obrigado pela atenção.</a:t>
            </a:r>
            <a:endParaRPr lang="en-IN" sz="2800" b="0" strike="noStrike" spc="-1">
              <a:latin typeface="Arial"/>
            </a:endParaRPr>
          </a:p>
        </p:txBody>
      </p:sp>
      <p:sp>
        <p:nvSpPr>
          <p:cNvPr id="257" name="TextBox 1"/>
          <p:cNvSpPr/>
          <p:nvPr/>
        </p:nvSpPr>
        <p:spPr>
          <a:xfrm>
            <a:off x="906480" y="3577320"/>
            <a:ext cx="550944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Repositório GitHub: </a:t>
            </a:r>
            <a:r>
              <a:rPr lang="pt-BR" sz="1400" b="0" u="sng" strike="noStrike" spc="-1">
                <a:solidFill>
                  <a:srgbClr val="0145AC"/>
                </a:solidFill>
                <a:uFillTx/>
                <a:latin typeface="Arial"/>
                <a:ea typeface="Arial"/>
              </a:rPr>
              <a:t>https://github.com/Felipefams/TI_BD_G4</a:t>
            </a:r>
            <a:endParaRPr lang="en-IN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1862280" y="412200"/>
            <a:ext cx="5418720" cy="86076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O que é o WriterHub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/>
          </p:nvPr>
        </p:nvSpPr>
        <p:spPr>
          <a:xfrm>
            <a:off x="1297440" y="1116000"/>
            <a:ext cx="3650040" cy="334152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 fontScale="96500" lnSpcReduction="10000"/>
          </a:bodyPr>
          <a:lstStyle/>
          <a:p>
            <a:pPr marL="457200" indent="-311040">
              <a:lnSpc>
                <a:spcPct val="115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O projeto WriterHub busca ajudar escritores profissionais e iniciantes</a:t>
            </a:r>
            <a:endParaRPr lang="en-IN" sz="1400" b="0" strike="noStrike" spc="-1">
              <a:latin typeface="Arial"/>
            </a:endParaRPr>
          </a:p>
          <a:p>
            <a:pPr marL="146160">
              <a:lnSpc>
                <a:spcPct val="115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  <a:tabLst>
                <a:tab pos="0" algn="l"/>
              </a:tabLst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O objetivo desse projeto é fazer o processo criativo de criar um texto mais </a:t>
            </a:r>
            <a:r>
              <a:rPr lang="pt-BR" sz="1400" b="1" strike="noStrike" spc="-1">
                <a:solidFill>
                  <a:srgbClr val="FFFFFF"/>
                </a:solidFill>
                <a:latin typeface="Lato"/>
                <a:ea typeface="Lato"/>
              </a:rPr>
              <a:t>Otimizado,</a:t>
            </a: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 </a:t>
            </a:r>
            <a:r>
              <a:rPr lang="pt-BR" sz="1400" b="1" strike="noStrike" spc="-1">
                <a:solidFill>
                  <a:srgbClr val="FFFFFF"/>
                </a:solidFill>
                <a:latin typeface="Lato"/>
                <a:ea typeface="Lato"/>
              </a:rPr>
              <a:t>Confortável e Seguro</a:t>
            </a:r>
            <a:endParaRPr lang="en-IN" sz="1400" b="0" strike="noStrike" spc="-1">
              <a:latin typeface="Arial"/>
            </a:endParaRPr>
          </a:p>
          <a:p>
            <a:pPr marL="1461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  <a:tabLst>
                <a:tab pos="0" algn="l"/>
              </a:tabLst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O incentivo a escrita e o mercado intocado no brasil nos motivou a criar esse projeto</a:t>
            </a:r>
            <a:endParaRPr lang="en-IN" sz="1400" b="0" strike="noStrike" spc="-1">
              <a:latin typeface="Arial"/>
            </a:endParaRPr>
          </a:p>
          <a:p>
            <a:pPr marL="1461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  <a:tabLst>
                <a:tab pos="0" algn="l"/>
              </a:tabLst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Ao ajudar os criativos a colocarem suas ideias no papel estamos por consequência ajudando a sociedade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</p:txBody>
      </p:sp>
      <p:pic>
        <p:nvPicPr>
          <p:cNvPr id="231" name="Imagem 2" descr="Uma imagem contendo quarto&#10;&#10;Descrição gerada automaticamente"/>
          <p:cNvPicPr/>
          <p:nvPr/>
        </p:nvPicPr>
        <p:blipFill>
          <a:blip r:embed="rId2"/>
          <a:stretch/>
        </p:blipFill>
        <p:spPr>
          <a:xfrm>
            <a:off x="5734440" y="1405080"/>
            <a:ext cx="2742120" cy="2742120"/>
          </a:xfrm>
          <a:prstGeom prst="rect">
            <a:avLst/>
          </a:prstGeom>
          <a:ln w="0">
            <a:noFill/>
          </a:ln>
        </p:spPr>
      </p:pic>
      <p:sp>
        <p:nvSpPr>
          <p:cNvPr id="6" name="Google Shape;172;p18">
            <a:extLst>
              <a:ext uri="{FF2B5EF4-FFF2-40B4-BE49-F238E27FC236}">
                <a16:creationId xmlns:a16="http://schemas.microsoft.com/office/drawing/2014/main" id="{E26CED1B-580F-4BB1-83FD-C8563045E1C9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1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1077480" y="285840"/>
            <a:ext cx="6988320" cy="82332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Competidores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234" name="CaixaDeTexto 5"/>
          <p:cNvSpPr/>
          <p:nvPr/>
        </p:nvSpPr>
        <p:spPr>
          <a:xfrm>
            <a:off x="-1101960" y="3669480"/>
            <a:ext cx="2742120" cy="306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833760" y="1368720"/>
            <a:ext cx="4132080" cy="279216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 fontScale="94000" lnSpcReduction="10000"/>
          </a:bodyPr>
          <a:lstStyle/>
          <a:p>
            <a:pPr marL="457200" indent="-311040">
              <a:lnSpc>
                <a:spcPct val="115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Nossos competidores nesse mercado tem foco nos falantes de inglês e apresentam muitas ferramentas avançadas.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Deixando o mercado Brasileiro Disponível, além de proporcionar um ambiente amigável a iniciantes.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Assim nos diferenciando de ferramentas como Evernote e o WorldAnvil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>
              <a:latin typeface="Arial"/>
            </a:endParaRPr>
          </a:p>
          <a:p>
            <a:pPr>
              <a:lnSpc>
                <a:spcPct val="114000"/>
              </a:lnSpc>
            </a:pPr>
            <a:endParaRPr lang="en-IN" sz="1400" b="0" strike="noStrike" spc="-1">
              <a:latin typeface="Arial"/>
            </a:endParaRPr>
          </a:p>
        </p:txBody>
      </p:sp>
      <p:pic>
        <p:nvPicPr>
          <p:cNvPr id="236" name="Imagem 8" descr="Interface gráfica do usuário, Aplicativo&#10;&#10;Descrição gerada automaticamente"/>
          <p:cNvPicPr/>
          <p:nvPr/>
        </p:nvPicPr>
        <p:blipFill>
          <a:blip r:embed="rId2"/>
          <a:stretch/>
        </p:blipFill>
        <p:spPr>
          <a:xfrm>
            <a:off x="5303160" y="1438560"/>
            <a:ext cx="3453840" cy="2222280"/>
          </a:xfrm>
          <a:prstGeom prst="rect">
            <a:avLst/>
          </a:prstGeom>
          <a:ln w="0">
            <a:noFill/>
          </a:ln>
        </p:spPr>
      </p:pic>
      <p:sp>
        <p:nvSpPr>
          <p:cNvPr id="237" name="CaixaDeTexto 8"/>
          <p:cNvSpPr/>
          <p:nvPr/>
        </p:nvSpPr>
        <p:spPr>
          <a:xfrm>
            <a:off x="6230520" y="3755880"/>
            <a:ext cx="184716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lIns="90000" tIns="45000" rIns="90000" bIns="45000" numCol="1" spc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Inteface do Evernote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8" name="Google Shape;172;p18">
            <a:extLst>
              <a:ext uri="{FF2B5EF4-FFF2-40B4-BE49-F238E27FC236}">
                <a16:creationId xmlns:a16="http://schemas.microsoft.com/office/drawing/2014/main" id="{0B1596AB-3798-4DFB-9496-CD68B09A17C2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2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1297440" y="415800"/>
            <a:ext cx="7038000" cy="122436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Monetização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1232640" y="1028520"/>
            <a:ext cx="3787920" cy="331992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/>
          </a:bodyPr>
          <a:lstStyle/>
          <a:p>
            <a:pPr marL="457200" indent="-311040">
              <a:lnSpc>
                <a:spcPct val="115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800" b="0" strike="noStrike" spc="-1">
                <a:solidFill>
                  <a:srgbClr val="FFFFFF"/>
                </a:solidFill>
                <a:latin typeface="Lato"/>
                <a:ea typeface="Lato"/>
              </a:rPr>
              <a:t>AD’s</a:t>
            </a:r>
            <a:endParaRPr lang="en-IN" sz="1800" b="0" strike="noStrike" spc="-1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Propagandas serão exibidas para usuários comuns</a:t>
            </a:r>
            <a:endParaRPr lang="en-IN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400" b="0" strike="noStrike" spc="-1">
              <a:latin typeface="Arial"/>
            </a:endParaRPr>
          </a:p>
          <a:p>
            <a:pPr marL="457200" indent="-311040">
              <a:lnSpc>
                <a:spcPct val="114000"/>
              </a:lnSpc>
              <a:buClr>
                <a:srgbClr val="FFFFFF"/>
              </a:buClr>
              <a:buFont typeface="Lato"/>
              <a:buChar char="●"/>
            </a:pPr>
            <a:r>
              <a:rPr lang="pt-BR" sz="1800" b="0" strike="noStrike" spc="-1">
                <a:solidFill>
                  <a:srgbClr val="FFFFFF"/>
                </a:solidFill>
                <a:latin typeface="Lato"/>
                <a:ea typeface="Lato"/>
              </a:rPr>
              <a:t>Premium </a:t>
            </a:r>
            <a:endParaRPr lang="en-IN" sz="1800" b="0" strike="noStrike" spc="-1">
              <a:latin typeface="Arial"/>
            </a:endParaRPr>
          </a:p>
          <a:p>
            <a:pPr marL="914400" lvl="1" indent="-298440">
              <a:lnSpc>
                <a:spcPct val="114000"/>
              </a:lnSpc>
              <a:buClr>
                <a:srgbClr val="FFFFFF"/>
              </a:buClr>
              <a:buFont typeface="Lato"/>
              <a:buChar char="○"/>
            </a:pPr>
            <a:r>
              <a:rPr lang="pt-BR" sz="1400" b="0" strike="noStrike" spc="-1">
                <a:solidFill>
                  <a:srgbClr val="FFFFFF"/>
                </a:solidFill>
                <a:latin typeface="Lato"/>
                <a:ea typeface="Lato"/>
              </a:rPr>
              <a:t>Além da ausência de propagandas, usuários premium possuem maior armazenamento de versões para um documento.</a:t>
            </a:r>
            <a:endParaRPr lang="en-IN" sz="1400" b="0" strike="noStrike" spc="-1">
              <a:latin typeface="Arial"/>
            </a:endParaRPr>
          </a:p>
          <a:p>
            <a:pPr marL="146160">
              <a:lnSpc>
                <a:spcPct val="114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</p:txBody>
      </p:sp>
      <p:pic>
        <p:nvPicPr>
          <p:cNvPr id="241" name="Picture 2"/>
          <p:cNvPicPr/>
          <p:nvPr/>
        </p:nvPicPr>
        <p:blipFill>
          <a:blip r:embed="rId2"/>
          <a:stretch/>
        </p:blipFill>
        <p:spPr>
          <a:xfrm>
            <a:off x="4952880" y="680400"/>
            <a:ext cx="4015800" cy="4015800"/>
          </a:xfrm>
          <a:prstGeom prst="rect">
            <a:avLst/>
          </a:prstGeom>
          <a:ln w="0">
            <a:noFill/>
          </a:ln>
        </p:spPr>
      </p:pic>
      <p:sp>
        <p:nvSpPr>
          <p:cNvPr id="6" name="Google Shape;172;p18">
            <a:extLst>
              <a:ext uri="{FF2B5EF4-FFF2-40B4-BE49-F238E27FC236}">
                <a16:creationId xmlns:a16="http://schemas.microsoft.com/office/drawing/2014/main" id="{0D278C85-6DFD-4548-9226-4EFC0A5BB121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</a:t>
            </a:r>
            <a:r>
              <a:rPr lang="pt-BR" sz="1400" spc="-1" dirty="0">
                <a:solidFill>
                  <a:srgbClr val="82C7A5"/>
                </a:solidFill>
                <a:latin typeface="Lato"/>
                <a:ea typeface="Lato"/>
              </a:rPr>
              <a:t>3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Espaço Reservado para Texto 3"/>
          <p:cNvSpPr/>
          <p:nvPr/>
        </p:nvSpPr>
        <p:spPr>
          <a:xfrm>
            <a:off x="1367640" y="1479600"/>
            <a:ext cx="3560760" cy="1767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0" strike="noStrike" spc="-1">
                <a:solidFill>
                  <a:srgbClr val="FFFFFF"/>
                </a:solidFill>
                <a:latin typeface="Arial"/>
                <a:ea typeface="Arial"/>
              </a:rPr>
              <a:t>Jornada de usuário simples, e direto ao ponto:</a:t>
            </a:r>
            <a:endParaRPr lang="en-IN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2000" b="0" strike="noStrike" spc="-1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pt-BR" sz="1800" b="0" strike="noStrike" spc="-1">
                <a:solidFill>
                  <a:srgbClr val="FFFFFF"/>
                </a:solidFill>
                <a:latin typeface="Arial"/>
                <a:ea typeface="Arial"/>
              </a:rPr>
              <a:t>Tela de Login</a:t>
            </a:r>
            <a:endParaRPr lang="en-IN" sz="1800" b="0" strike="noStrike" spc="-1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pt-BR" sz="1800" b="0" strike="noStrike" spc="-1">
                <a:solidFill>
                  <a:srgbClr val="FFFFFF"/>
                </a:solidFill>
                <a:latin typeface="Arial"/>
                <a:ea typeface="Arial"/>
              </a:rPr>
              <a:t>Página principal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4" name="Google Shape;164;p17"/>
          <p:cNvSpPr/>
          <p:nvPr/>
        </p:nvSpPr>
        <p:spPr>
          <a:xfrm>
            <a:off x="144360" y="114120"/>
            <a:ext cx="4586040" cy="99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Jornada</a:t>
            </a:r>
            <a:endParaRPr lang="en-IN" sz="2400" b="0" strike="noStrike" spc="-1">
              <a:latin typeface="Arial"/>
            </a:endParaRPr>
          </a:p>
        </p:txBody>
      </p:sp>
      <p:pic>
        <p:nvPicPr>
          <p:cNvPr id="245" name="Imagem 3" descr="Forma, Retângulo&#10;&#10;Descrição gerada automaticamente"/>
          <p:cNvPicPr/>
          <p:nvPr/>
        </p:nvPicPr>
        <p:blipFill>
          <a:blip r:embed="rId2"/>
          <a:stretch/>
        </p:blipFill>
        <p:spPr>
          <a:xfrm>
            <a:off x="5072760" y="945720"/>
            <a:ext cx="960840" cy="2485080"/>
          </a:xfrm>
          <a:prstGeom prst="rect">
            <a:avLst/>
          </a:prstGeom>
          <a:ln w="0">
            <a:noFill/>
          </a:ln>
        </p:spPr>
      </p:pic>
      <p:pic>
        <p:nvPicPr>
          <p:cNvPr id="246" name="Imagem 4" descr="Diagrama&#10;&#10;Descrição gerada automaticamente"/>
          <p:cNvPicPr/>
          <p:nvPr/>
        </p:nvPicPr>
        <p:blipFill>
          <a:blip r:embed="rId3"/>
          <a:stretch/>
        </p:blipFill>
        <p:spPr>
          <a:xfrm>
            <a:off x="6244920" y="244440"/>
            <a:ext cx="2634120" cy="3887640"/>
          </a:xfrm>
          <a:prstGeom prst="rect">
            <a:avLst/>
          </a:prstGeom>
          <a:ln w="0">
            <a:noFill/>
          </a:ln>
        </p:spPr>
      </p:pic>
      <p:sp>
        <p:nvSpPr>
          <p:cNvPr id="247" name="CaixaDeTexto 4"/>
          <p:cNvSpPr/>
          <p:nvPr/>
        </p:nvSpPr>
        <p:spPr>
          <a:xfrm>
            <a:off x="6783840" y="4180320"/>
            <a:ext cx="155592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lIns="90000" tIns="45000" rIns="90000" bIns="45000" numCol="1" spc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b="0" strike="noStrike" spc="-1">
                <a:solidFill>
                  <a:srgbClr val="FFFFFF"/>
                </a:solidFill>
                <a:latin typeface="Arial"/>
                <a:ea typeface="Arial"/>
              </a:rPr>
              <a:t>Esboço das telas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8" name="Google Shape;172;p18">
            <a:extLst>
              <a:ext uri="{FF2B5EF4-FFF2-40B4-BE49-F238E27FC236}">
                <a16:creationId xmlns:a16="http://schemas.microsoft.com/office/drawing/2014/main" id="{53C13739-336F-4B67-A4A9-D363AAE0FB25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4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Espaço Reservado para Texto 1"/>
          <p:cNvSpPr/>
          <p:nvPr/>
        </p:nvSpPr>
        <p:spPr>
          <a:xfrm>
            <a:off x="1346040" y="908280"/>
            <a:ext cx="3560400" cy="1767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</a:rPr>
              <a:t>Jornada de usuário simples, e direto ao ponto:</a:t>
            </a:r>
            <a:endParaRPr kumimoji="0" lang="en-IN" sz="20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0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30" name="Google Shape;164;p 1"/>
          <p:cNvSpPr/>
          <p:nvPr/>
        </p:nvSpPr>
        <p:spPr>
          <a:xfrm>
            <a:off x="705240" y="178920"/>
            <a:ext cx="4585680" cy="99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DejaVu Sans"/>
              </a:rPr>
              <a:t>WriterHub - Jornada</a:t>
            </a:r>
            <a:endParaRPr kumimoji="0" lang="en-IN" sz="2400" b="0" i="0" u="none" strike="noStrike" kern="1200" cap="none" spc="-1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231" name="Imagem 1" descr="Forma, Retângulo&#10;&#10;Descrição gerada automaticamente"/>
          <p:cNvPicPr/>
          <p:nvPr/>
        </p:nvPicPr>
        <p:blipFill>
          <a:blip r:embed="rId2"/>
          <a:stretch/>
        </p:blipFill>
        <p:spPr>
          <a:xfrm>
            <a:off x="80280" y="1441800"/>
            <a:ext cx="960480" cy="2484720"/>
          </a:xfrm>
          <a:prstGeom prst="rect">
            <a:avLst/>
          </a:prstGeom>
          <a:ln w="0">
            <a:noFill/>
          </a:ln>
        </p:spPr>
      </p:pic>
      <p:sp>
        <p:nvSpPr>
          <p:cNvPr id="234" name="Seta: para a Direita 1"/>
          <p:cNvSpPr/>
          <p:nvPr/>
        </p:nvSpPr>
        <p:spPr>
          <a:xfrm>
            <a:off x="4309920" y="3072137"/>
            <a:ext cx="981000" cy="4849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145AC"/>
          </a:solidFill>
          <a:ln>
            <a:solidFill>
              <a:srgbClr val="0033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Google Shape;172;p18">
            <a:extLst>
              <a:ext uri="{FF2B5EF4-FFF2-40B4-BE49-F238E27FC236}">
                <a16:creationId xmlns:a16="http://schemas.microsoft.com/office/drawing/2014/main" id="{E259261D-3EBF-4C7A-9F1D-CB81A54D0D5F}"/>
              </a:ext>
            </a:extLst>
          </p:cNvPr>
          <p:cNvSpPr/>
          <p:nvPr/>
        </p:nvSpPr>
        <p:spPr>
          <a:xfrm>
            <a:off x="1829880" y="4817700"/>
            <a:ext cx="7314120" cy="395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5</a:t>
            </a:r>
            <a:endParaRPr lang="en-IN" sz="1400" b="0" strike="noStrike" spc="-1" dirty="0">
              <a:latin typeface="Arial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D4797B1-4C48-4A4C-8BC2-3A6B8DCA0BBB}"/>
              </a:ext>
            </a:extLst>
          </p:cNvPr>
          <p:cNvSpPr txBox="1">
            <a:spLocks/>
          </p:cNvSpPr>
          <p:nvPr/>
        </p:nvSpPr>
        <p:spPr>
          <a:xfrm>
            <a:off x="4800508" y="802205"/>
            <a:ext cx="3560400" cy="13807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800" dirty="0">
                <a:solidFill>
                  <a:schemeClr val="bg1"/>
                </a:solidFill>
              </a:rPr>
              <a:t>Nossas telas estão prontas e navegáveis facilmente.</a:t>
            </a:r>
          </a:p>
          <a:p>
            <a:pPr algn="ctr">
              <a:buSzPct val="114999"/>
            </a:pPr>
            <a:r>
              <a:rPr lang="pt-BR" sz="1800" dirty="0">
                <a:solidFill>
                  <a:schemeClr val="bg1"/>
                </a:solidFill>
              </a:rPr>
              <a:t>Segue alguns exemplos das nossas telas </a:t>
            </a:r>
          </a:p>
        </p:txBody>
      </p:sp>
      <p:pic>
        <p:nvPicPr>
          <p:cNvPr id="1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592A1AFA-DA9A-4D92-B0F9-0C4F97310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8188" y="2436857"/>
            <a:ext cx="3644123" cy="1758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D96908-3429-474F-BEF2-793C90B14E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46" y="2374812"/>
            <a:ext cx="2912534" cy="182033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1970280" y="530640"/>
            <a:ext cx="5418360" cy="86040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 WriterHub - Funcionalidades</a:t>
            </a:r>
            <a:endParaRPr lang="pt-BR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7" name="Imagem 4" descr="Tabela&#10;&#10;Descrição gerada automaticamente"/>
          <p:cNvPicPr/>
          <p:nvPr/>
        </p:nvPicPr>
        <p:blipFill>
          <a:blip r:embed="rId2"/>
          <a:stretch/>
        </p:blipFill>
        <p:spPr>
          <a:xfrm>
            <a:off x="698760" y="1537560"/>
            <a:ext cx="7950960" cy="1291680"/>
          </a:xfrm>
          <a:prstGeom prst="rect">
            <a:avLst/>
          </a:prstGeom>
          <a:ln w="0">
            <a:noFill/>
          </a:ln>
        </p:spPr>
      </p:pic>
      <p:sp>
        <p:nvSpPr>
          <p:cNvPr id="238" name="PlaceHolder 8"/>
          <p:cNvSpPr/>
          <p:nvPr/>
        </p:nvSpPr>
        <p:spPr>
          <a:xfrm>
            <a:off x="910800" y="2922840"/>
            <a:ext cx="3657240" cy="1896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marL="457200" marR="0" lvl="0" indent="-31068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Lato,Sans-Serif"/>
              <a:buChar char="●"/>
              <a:tabLst/>
              <a:defRPr/>
            </a:pPr>
            <a:r>
              <a:rPr kumimoji="0" lang="pt-BR" sz="1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</a:rPr>
              <a:t>Correção ortográfica por API</a:t>
            </a: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457200" marR="0" lvl="0" indent="-31068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Lato,Sans-Serif"/>
              <a:buChar char="●"/>
              <a:tabLst/>
              <a:defRPr/>
            </a:pPr>
            <a:r>
              <a:rPr kumimoji="0" lang="pt-BR" sz="1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</a:rPr>
              <a:t>Criptografia</a:t>
            </a: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457200" marR="0" lvl="0" indent="-31068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Lato,Sans-Serif"/>
              <a:buChar char="●"/>
              <a:tabLst/>
              <a:defRPr/>
            </a:pPr>
            <a:r>
              <a:rPr kumimoji="0" lang="pt-BR" sz="18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Lato"/>
              </a:rPr>
              <a:t>Checagem de login</a:t>
            </a: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146520" marR="0" lvl="0" indent="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" name="Google Shape;172;p18">
            <a:extLst>
              <a:ext uri="{FF2B5EF4-FFF2-40B4-BE49-F238E27FC236}">
                <a16:creationId xmlns:a16="http://schemas.microsoft.com/office/drawing/2014/main" id="{042BB977-AB96-40BF-9798-C08710F56B1C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6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1152000" y="501480"/>
            <a:ext cx="3808440" cy="66924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Banco de Dados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249" name="Google Shape;172;p18"/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7</a:t>
            </a:r>
            <a:endParaRPr lang="en-IN" sz="1400" b="0" strike="noStrike" spc="-1" dirty="0">
              <a:latin typeface="Arial"/>
            </a:endParaRPr>
          </a:p>
        </p:txBody>
      </p:sp>
      <p:pic>
        <p:nvPicPr>
          <p:cNvPr id="250" name="Picture 6"/>
          <p:cNvPicPr/>
          <p:nvPr/>
        </p:nvPicPr>
        <p:blipFill>
          <a:blip r:embed="rId2"/>
          <a:stretch/>
        </p:blipFill>
        <p:spPr>
          <a:xfrm>
            <a:off x="5870870" y="44718"/>
            <a:ext cx="2766723" cy="5098782"/>
          </a:xfrm>
          <a:prstGeom prst="rect">
            <a:avLst/>
          </a:prstGeom>
          <a:ln w="0">
            <a:noFill/>
          </a:ln>
        </p:spPr>
      </p:pic>
      <p:pic>
        <p:nvPicPr>
          <p:cNvPr id="251" name="Picture 250"/>
          <p:cNvPicPr/>
          <p:nvPr/>
        </p:nvPicPr>
        <p:blipFill>
          <a:blip r:embed="rId3"/>
          <a:stretch/>
        </p:blipFill>
        <p:spPr>
          <a:xfrm>
            <a:off x="346741" y="2460999"/>
            <a:ext cx="3379276" cy="2455172"/>
          </a:xfrm>
          <a:prstGeom prst="rect">
            <a:avLst/>
          </a:prstGeom>
          <a:ln w="0"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3AC073-25BA-4A85-95BA-81CECE8C27B4}"/>
              </a:ext>
            </a:extLst>
          </p:cNvPr>
          <p:cNvSpPr txBox="1"/>
          <p:nvPr/>
        </p:nvSpPr>
        <p:spPr>
          <a:xfrm>
            <a:off x="1034006" y="1061816"/>
            <a:ext cx="4924927" cy="1609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Durante a evolução do Banco de Dados, realizamos o mapa conceitual, relacional, pé de corvo e por fim implementamos.</a:t>
            </a:r>
          </a:p>
          <a:p>
            <a:pPr algn="just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Únicas mudanças sendo data de criação de documento e versão.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aixaDeTexto 1"/>
          <p:cNvSpPr/>
          <p:nvPr/>
        </p:nvSpPr>
        <p:spPr>
          <a:xfrm>
            <a:off x="1162440" y="240480"/>
            <a:ext cx="4349520" cy="457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numCol="1" spc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2400" b="0" strike="noStrike" spc="-1">
                <a:solidFill>
                  <a:srgbClr val="FFFFFF"/>
                </a:solidFill>
                <a:latin typeface="Montserrat"/>
                <a:ea typeface="DejaVu Sans"/>
              </a:rPr>
              <a:t> WriterHub - Pé de galinha</a:t>
            </a:r>
            <a:endParaRPr lang="en-IN" sz="2400" b="0" strike="noStrike" spc="-1">
              <a:latin typeface="Arial"/>
            </a:endParaRPr>
          </a:p>
        </p:txBody>
      </p:sp>
      <p:pic>
        <p:nvPicPr>
          <p:cNvPr id="249" name="Imagem 3" descr="Diagrama&#10;&#10;Descrição gerada automaticamente"/>
          <p:cNvPicPr/>
          <p:nvPr/>
        </p:nvPicPr>
        <p:blipFill>
          <a:blip r:embed="rId2"/>
          <a:stretch/>
        </p:blipFill>
        <p:spPr>
          <a:xfrm>
            <a:off x="337381" y="1475873"/>
            <a:ext cx="3436232" cy="3455767"/>
          </a:xfrm>
          <a:prstGeom prst="rect">
            <a:avLst/>
          </a:prstGeom>
          <a:ln w="0">
            <a:noFill/>
          </a:ln>
        </p:spPr>
      </p:pic>
      <p:pic>
        <p:nvPicPr>
          <p:cNvPr id="6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51D66B5C-3B90-4F60-B010-6F2C36388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4544" y="2351123"/>
            <a:ext cx="4148960" cy="2203207"/>
          </a:xfrm>
          <a:prstGeom prst="rect">
            <a:avLst/>
          </a:prstGeom>
        </p:spPr>
      </p:pic>
      <p:pic>
        <p:nvPicPr>
          <p:cNvPr id="7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7025CCC-2967-417F-B2CF-9907BEEAD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1835" y="336459"/>
            <a:ext cx="3154784" cy="1674261"/>
          </a:xfrm>
          <a:prstGeom prst="rect">
            <a:avLst/>
          </a:prstGeom>
        </p:spPr>
      </p:pic>
      <p:sp>
        <p:nvSpPr>
          <p:cNvPr id="8" name="Google Shape;172;p18">
            <a:extLst>
              <a:ext uri="{FF2B5EF4-FFF2-40B4-BE49-F238E27FC236}">
                <a16:creationId xmlns:a16="http://schemas.microsoft.com/office/drawing/2014/main" id="{B53E48B2-23BC-4437-9BC1-0F17159A55E6}"/>
              </a:ext>
            </a:extLst>
          </p:cNvPr>
          <p:cNvSpPr/>
          <p:nvPr/>
        </p:nvSpPr>
        <p:spPr>
          <a:xfrm>
            <a:off x="1829880" y="4817700"/>
            <a:ext cx="7314120" cy="4001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pt-BR" sz="1400" b="0" strike="noStrike" spc="-1" dirty="0">
                <a:solidFill>
                  <a:srgbClr val="82C7A5"/>
                </a:solidFill>
                <a:latin typeface="Lato"/>
                <a:ea typeface="Lato"/>
              </a:rPr>
              <a:t>Página.  8</a:t>
            </a:r>
            <a:endParaRPr lang="en-IN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theme/_rels/them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7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443</TotalTime>
  <Words>523</Words>
  <Application>Microsoft Office PowerPoint</Application>
  <PresentationFormat>On-screen Show (16:9)</PresentationFormat>
  <Paragraphs>115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16</vt:i4>
      </vt:variant>
    </vt:vector>
  </HeadingPairs>
  <TitlesOfParts>
    <vt:vector size="32" baseType="lpstr">
      <vt:lpstr>Arial</vt:lpstr>
      <vt:lpstr>Garamond</vt:lpstr>
      <vt:lpstr>Lato</vt:lpstr>
      <vt:lpstr>Lato,Sans-Serif</vt:lpstr>
      <vt:lpstr>Montserrat</vt:lpstr>
      <vt:lpstr>Symbol</vt:lpstr>
      <vt:lpstr>Trebuchet MS</vt:lpstr>
      <vt:lpstr>Wingdings</vt:lpstr>
      <vt:lpstr>Office Theme</vt:lpstr>
      <vt:lpstr>Office Theme</vt:lpstr>
      <vt:lpstr>Office Theme</vt:lpstr>
      <vt:lpstr>Office Theme</vt:lpstr>
      <vt:lpstr>Office Theme</vt:lpstr>
      <vt:lpstr>Organic</vt:lpstr>
      <vt:lpstr>1_Office Theme</vt:lpstr>
      <vt:lpstr>2_Office Theme</vt:lpstr>
      <vt:lpstr>WriterHub grupo 4</vt:lpstr>
      <vt:lpstr>O que é o WriterHub</vt:lpstr>
      <vt:lpstr>Competidores</vt:lpstr>
      <vt:lpstr>Monetização</vt:lpstr>
      <vt:lpstr>PowerPoint Presentation</vt:lpstr>
      <vt:lpstr>PowerPoint Presentation</vt:lpstr>
      <vt:lpstr> WriterHub - Funcionalidades</vt:lpstr>
      <vt:lpstr>Banco de Dados</vt:lpstr>
      <vt:lpstr>PowerPoint Presentation</vt:lpstr>
      <vt:lpstr>Frontend e Backend</vt:lpstr>
      <vt:lpstr>PowerPoint Presentation</vt:lpstr>
      <vt:lpstr>PowerPoint Presentation</vt:lpstr>
      <vt:lpstr>PowerPoint Presentation</vt:lpstr>
      <vt:lpstr>sistemas inteligentes</vt:lpstr>
      <vt:lpstr>PowerPoint Presentation</vt:lpstr>
      <vt:lpstr>Obrigado pela atenção.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People</dc:title>
  <dc:subject/>
  <dc:creator>Rafael Guimarães Cristino</dc:creator>
  <dc:description/>
  <cp:lastModifiedBy>Rafael Guimarães Cristino</cp:lastModifiedBy>
  <cp:revision>793</cp:revision>
  <dcterms:modified xsi:type="dcterms:W3CDTF">2022-06-03T08:15:48Z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